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81" r:id="rId2"/>
    <p:sldId id="315" r:id="rId3"/>
    <p:sldId id="322" r:id="rId4"/>
    <p:sldId id="292" r:id="rId5"/>
    <p:sldId id="296" r:id="rId6"/>
    <p:sldId id="297" r:id="rId7"/>
    <p:sldId id="317" r:id="rId8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333B"/>
    <a:srgbClr val="69B3E7"/>
    <a:srgbClr val="003087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53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0:45.884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342 102 17615 0 0,'-4'0'166'0'0,"3"0"-100"0"0,0 0 0 0 0,1 0 0 0 0,-1 1 0 0 0,0-1 0 0 0,1 0 0 0 0,-1 0 0 0 0,0-1 0 0 0,0 1 0 0 0,1 0 0 0 0,-1 0 0 0 0,0 0 0 0 0,0 0 0 0 0,0-1-66 0 0,-4-1 187 0 0,-5-2 824 0 0,10 4-964 0 0,0 0 0 0 0,0 0-1 0 0,0 0 1 0 0,0 0 0 0 0,0 0 0 0 0,0 0 0 0 0,0 0 0 0 0,0 0 0 0 0,0 0 0 0 0,0 0 0 0 0,0 0-1 0 0,0 0 1 0 0,0 0 0 0 0,0 0 0 0 0,0 0 0 0 0,0 0 0 0 0,0 0 0 0 0,0 0 0 0 0,0 0-1 0 0,0 0 1 0 0,0 0 0 0 0,0 0 0 0 0,0 0 0 0 0,0 0 0 0 0,0 0 0 0 0,0 0 0 0 0,0 0-1 0 0,0 0 1 0 0,0 1 0 0 0,0-1 0 0 0,0 0 0 0 0,0 0 0 0 0,0 0 0 0 0,0 0 0 0 0,0 0-1 0 0,0 0 1 0 0,0 0 0 0 0,0 0 0 0 0,0 0 0 0 0,0 0 0 0 0,0 0 0 0 0,0 0 0 0 0,0 0-1 0 0,0 0 1 0 0,0 0 0 0 0,0 0 0 0 0,0 0 0 0 0,0 0 0 0 0,0 0 0 0 0,-1 0 0 0 0,1 0-1 0 0,0 0 1 0 0,0 0 0 0 0,0 0-47 0 0,7 6 1655 0 0,5 2-1255 0 0,0 2 1 0 0,-1 0-1 0 0,-1 0 0 0 0,1 1 0 0 0,-2 0 1 0 0,1 0-1 0 0,-1 2-400 0 0,15 17 509 0 0,28 37 193 0 0,10 11-195 0 0,45 52 128 0 0,-63-75-446 0 0,-12-15-70 0 0,2 3 45 0 0,4 0-164 0 0,-6-8 58 0 0,-2 1 1 0 0,1 4-59 0 0,16 20-502 0 0,27 26 502 0 0,-20-26-569 0 0,8 17 569 0 0,-53-66-738 0 0,0-1-1 0 0,6 5 739 0 0,-12-11-496 0 0,-2-3-446 0 0,-1-1-33 0 0,0 0-90 0 0,0 0-350 0 0,0 0-154 0 0,0 0-29 0 0</inkml:trace>
  <inkml:trace contextRef="#ctx0" brushRef="#br0" timeOffset="652.741">1229 0 12960 0 0,'0'0'381'0'0,"0"0"-6"0"0,-1 1-242 0 0,-4 5 137 0 0,-22 18 4156 0 0,-54 38 1267 0 0,-9 12-3374 0 0,-27 22-773 0 0,-55 46-280 0 0,147-121-1159 0 0,-29 29 387 0 0,-39 47-494 0 0,-1 2 366 0 0,-2-7-359 0 0,-53 36-7 0 0,69-68-369 0 0,2-1-871 0 0,52-41 336 0 0,-7 6-4235 0 0,25-17-3232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1:36.780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0 115 8264 0 0,'0'0'182'0'0,"0"0"29"0"0,0 0 14 0 0,9-1 13 0 0,60-15 2400 0 0,-45 12-2021 0 0,-17 3-331 0 0,-1 0 0 0 0,0 0 0 0 0,0 0 1 0 0,4-3-287 0 0,-1 2 292 0 0,0 0 1 0 0,0 0 0 0 0,0 0-1 0 0,0 1 1 0 0,5 0-293 0 0,32-5 601 0 0,-25 3-389 0 0,0 1 1 0 0,1 1 0 0 0,-1 1 0 0 0,12 1-213 0 0,12 1 231 0 0,-20-2-84 0 0,0-1-1 0 0,11-3-146 0 0,-20 2 169 0 0,1 1 0 0 0,10 1-169 0 0,24-1 542 0 0,-4-4-645 0 0,-13 3 292 0 0,33-7-189 0 0,-48 6 78 0 0,0 0 0 0 0,0 2 0 0 0,0 1-78 0 0,42-5 118 0 0,-46 4-73 0 0,1 1 0 0 0,-1 0 0 0 0,0 0 0 0 0,5 2-45 0 0,32 2 158 0 0,-24-2-65 0 0,-20-1-59 0 0,0 0-1 0 0,0-1 1 0 0,0 0-1 0 0,4-1-33 0 0,4 0 37 0 0,1 1 1 0 0,-1 0-1 0 0,1 0 0 0 0,12 4-37 0 0,-24-4 2 0 0,1 0 0 0 0,-1 0-1 0 0,1 0 1 0 0,-1-1 0 0 0,0 1-1 0 0,3-2-1 0 0,22-1 54 0 0,5 3 0 0 0,-14-1-49 0 0,0-1 0 0 0,18-3-5 0 0,-38 5 0 0 0,30-5 0 0 0,-28 4 0 0 0,0 0 0 0 0,0 1 0 0 0,0 0 0 0 0,0-1 0 0 0,0 1 0 0 0,0 0 0 0 0,0 0 0 0 0,0 0 0 0 0,2 1 0 0 0,9 0 0 0 0,-1-3 0 0 0,16-3 0 0 0,13 3-65 0 0,-28 0-1446 0 0,0 0 1999 0 0,0 1 0 0 0,1 0 0 0 0,8 1-488 0 0,-23 0 1 0 0,1 0-1 0 0,0 1 0 0 0,0-1 0 0 0,0 0 0 0 0,0 0 0 0 0,0 0 0 0 0,0 0 0 0 0,0 0 1 0 0,-1 0-1 0 0,1 0 0 0 0,0-1 0 0 0,0 1 0 0 0,0 0 0 0 0,0 0 0 0 0,0-1 0 0 0,-1 1 1 0 0,1 0-1 0 0,0-1 0 0 0,0 0 0 0 0,0 1-3 0 0,-1-1 0 0 0,1 1 1 0 0,0 0-1 0 0,0-1 0 0 0,-1 1 0 0 0,1 0 0 0 0,0 0 1 0 0,0-1-1 0 0,-1 1 0 0 0,1 0 0 0 0,0 0 0 0 0,0 0 1 0 0,-1 0-1 0 0,1 0 0 0 0,0 0 0 0 0,0 0 0 0 0,0 0 1 0 0,-1 0-1 0 0,1 1 0 0 0,0-1 3 0 0,74 0-267 0 0,-71 1 214 0 0,19 5-16 0 0,-21-5 61 0 0,-1-1-1 0 0,1 0 0 0 0,0 1 0 0 0,-1 0 0 0 0,1-1 1 0 0,-1 1-1 0 0,1 0 0 0 0,-1 0 0 0 0,1 0 1 0 0,-1 0-1 0 0,1 0 9 0 0,2 0-59 0 0,6 2-32 0 0,-10-4 88 0 0,0 1 0 0 0,0 0-1 0 0,1 1 1 0 0,-1-1 0 0 0,0 0-1 0 0,1 0 1 0 0,-1 0-1 0 0,0 0 1 0 0,0 0 0 0 0,1 0-1 0 0,-1 0 1 0 0,0 0 0 0 0,0 0-1 0 0,1 0 1 0 0,-1 1 0 0 0,0-1-1 0 0,0 0 1 0 0,1 0-1 0 0,-1 0 1 0 0,0 1 0 0 0,0-1-1 0 0,0 0 1 0 0,1 0 0 0 0,-1 0-1 0 0,0 1 1 0 0,0-1-1 0 0,0 0 1 0 0,0 0 0 0 0,0 1 3 0 0,1-1-3 0 0,-1 1 1 0 0,0-1-1 0 0,0 0 0 0 0,0 1 1 0 0,0-1-1 0 0,0 0 1 0 0,1 0-1 0 0,-1 1 0 0 0,0-1 1 0 0,0 0-1 0 0,1 0 1 0 0,-1 1-1 0 0,0-1 0 0 0,0 0 1 0 0,1 0-1 0 0,-1 0 1 0 0,0 1-1 0 0,1-1 0 0 0,-1 0 1 0 0,0 0-1 0 0,0 0 1 0 0,1 0-1 0 0,-1 0 0 0 0,0 0 1 0 0,1 0 2 0 0,27 11-252 0 0,-27-11 178 0 0,1 2 14 0 0,4 3 60 0 0,-5-3 59 0 0,-1-2 6 0 0,0 0-65 0 0,0 0 0 0 0,1 0 0 0 0,-1 0 0 0 0,0 0 0 0 0,1 0 0 0 0,-1 0-1 0 0,0 0 1 0 0,0 0 0 0 0,1 0 0 0 0,-1 0 0 0 0,0 0 0 0 0,0 0-1 0 0,0 0 1 0 0,1 1 0 0 0,-1-1 0 0 0,0 0 0 0 0,0 0 0 0 0,1 0 0 0 0,-1 0-1 0 0,0 1 1 0 0,0-1 0 0 0,0 0 0 0 0,0 0 0 0 0,1 0 0 0 0,-1 1-1 0 0,0-1 1 0 0,0 0 0 0 0,11 12 88 0 0,-10-10-153 0 0,-1-2-35 0 0,0 0-11 0 0,0 1 18 0 0,1 6 74 0 0,3 4 19 0 0,1-1 0 0 0,-4-1 18 0 0,-1-4-5 0 0,0 1 0 0 0,0-1 0 0 0,-1 0 1 0 0,0 1-1 0 0,1-1 0 0 0,-2 0 0 0 0,1 1 0 0 0,-1-1 0 0 0,-1 3-13 0 0,2-7 78 0 0,1 12 64 0 0,-4-7-143 0 0,2 0-71 0 0,2-5 77 0 0,1 1-1 0 0,-1-1 0 0 0,0 0 1 0 0,0 1-1 0 0,1-1 0 0 0,-1 0 1 0 0,0 1-1 0 0,0-1 1 0 0,0 1-1 0 0,-1-1 0 0 0,1 0 1 0 0,0 1-1 0 0,0-1 1 0 0,-1 1-1 0 0,1-1 0 0 0,-1 0 1 0 0,1 0-5 0 0,-1 8 90 0 0,1-6-96 0 0,0 0 0 0 0,0 0 0 0 0,0 1 0 0 0,-1-1 0 0 0,0 0 0 0 0,1 0 0 0 0,-1 0 6 0 0,-1 7-15 0 0,2-8 84 0 0,0-2-1 0 0,0 0-26 0 0,-1 7-178 0 0,-5-3 130 0 0,5-4 70 0 0,1 0 24 0 0,0 0-13 0 0,0 0-10 0 0,0 0-1 0 0,0 0 0 0 0,-7 4 195 0 0,-9-4-96 0 0,11-1-42 0 0,3-1-114 0 0,-12 1 31 0 0,11 2-26 0 0,0-2 0 0 0,-1 1 0 0 0,1 0 0 0 0,-1-1 0 0 0,1 1 0 0 0,0-1 0 0 0,-1 0 0 0 0,1 0 0 0 0,0 0 0 0 0,-3-2-12 0 0,-15-4 62 0 0,-3 2-37 0 0,-16-2 28 0 0,10 3-53 0 0,-9 2 0 0 0,30 2 0 0 0,-1 0 0 0 0,1 0 0 0 0,-9-3 0 0 0,7 2 0 0 0,-1-1 0 0 0,0 2 0 0 0,0 0 0 0 0,-11 1 0 0 0,-7 0 0 0 0,-202-1 64 0 0,157-6 208 0 0,3 1 128 0 0,-72 1-400 0 0,104 2 113 0 0,1-1-1 0 0,-5-4-112 0 0,-17 0 79 0 0,36 4-43 0 0,-2-1-8 0 0,-21 2-28 0 0,-23-3 0 0 0,22 5-4 0 0,11 1 38 0 0,0-2 0 0 0,-11-2-34 0 0,31 1 34 0 0,0 2 0 0 0,-11 1-34 0 0,-2-1-4 0 0,18 1 4 0 0,-3 1 0 0 0,11-1 0 0 0,-14-1 0 0 0,18-1 4 0 0,-1 1-1 0 0,0 1 0 0 0,1-1 0 0 0,-1 0 0 0 0,0 0 0 0 0,1 0 0 0 0,-1 1 0 0 0,1-1 1 0 0,-1 1-1 0 0,0 0-3 0 0,-2 0 3 0 0,-1 0 1 0 0,1 0 0 0 0,-1 0-1 0 0,0 0 1 0 0,1-1-1 0 0,-1 1 1 0 0,0-1 0 0 0,1-1-1 0 0,-2 1-3 0 0,0 1 0 0 0,-2 0-4 0 0,13-3 62 0 0,-17-1-48 0 0,5 3-10 0 0,-1-1 0 0 0,3-3 0 0 0,0 4 0 0 0,-3 0 0 0 0,-2 0 0 0 0,8 1 0 0 0,0 0 0 0 0,0 0 0 0 0,0 0 0 0 0,-1-1 0 0 0,1 1 0 0 0,0-1 0 0 0,-1 0 0 0 0,1 1 0 0 0,0-1 0 0 0,-1 0 0 0 0,1-1 0 0 0,0 1 0 0 0,0 0 0 0 0,-1-1 0 0 0,0 1 0 0 0,-5-4 0 0 0,2 3 0 0 0,-15-5 0 0 0,15 6 0 0 0,-1-1 0 0 0,1-3 0 0 0,1 0 0 0 0,2-1 0 0 0,3-2 0 0 0,0-1 0 0 0,0 2 0 0 0,0 0 0 0 0,4 4 0 0 0,4-13 0 0 0,-5 6 0 0 0,-4 7 0 0 0,2-1 0 0 0,11-14 0 0 0,-12 15 0 0 0,14-15-60 0 0,-6 12 48 0 0,-8 4 12 0 0,1 1 0 0 0,0-1 0 0 0,0 1 0 0 0,0-1 0 0 0,-1 1 0 0 0,1 0 0 0 0,0-1 0 0 0,0 1 0 0 0,0 0 0 0 0,0 0 0 0 0,0-1 0 0 0,0 1 0 0 0,0 0 0 0 0,0 0 0 0 0,0 0 0 0 0,0 0 0 0 0,3 0 0 0 0,3-2-5 0 0,0 1-1 0 0,1 0 0 0 0,-1 0 0 0 0,1 0 0 0 0,-1 1 0 0 0,0 0 0 0 0,7 2 7 0 0,12-1-25 0 0,-2 0 24 0 0,1 1 0 0 0,-1 2 0 0 0,1 0 0 0 0,22 4 0 0 0,57-1-64 0 0,-70-6 64 0 0,0-1 0 0 0,-1-2 0 0 0,9-3 0 0 0,21-1 0 0 0,-14 2-3 0 0,-11 1-22 0 0,0 1 0 0 0,28 3 25 0 0,-43 0-6 0 0,-1-2 0 0 0,3 0 6 0 0,-2-1 1 0 0,-1 2-1 0 0,3 1 0 0 0,31 1 0 0 0,1-2 0 0 0,40-6 0 0 0,-26 5 0 0 0,-48 2 0 0 0,-1-2 0 0 0,21-2 0 0 0,-31 1 0 0 0,-1 1 0 0 0,0 1 0 0 0,0 0 0 0 0,4 1 0 0 0,1 0 0 0 0,0-1 0 0 0,0 0 0 0 0,0-2 0 0 0,7-1 0 0 0,10 0 0 0 0,0 1 0 0 0,32 3 0 0 0,-18-1 0 0 0,-39 2 0 0 0,-6-1 0 0 0,0-1 0 0 0,0 1 0 0 0,0 0 0 0 0,0-1 0 0 0,1 0 0 0 0,-1 1 0 0 0,0-1 0 0 0,0 0 0 0 0,1 0 0 0 0,-1 0 0 0 0,1-1 0 0 0,88 1 0 0 0,-81-2 0 0 0,-8 2 0 0 0,0-1 0 0 0,0 0 0 0 0,1 1 0 0 0,-1-1 0 0 0,0 1 0 0 0,0 0 0 0 0,0 0 0 0 0,0 0 0 0 0,0 0 0 0 0,1 0 0 0 0,-1 0 0 0 0,9 1 0 0 0,1 2 0 0 0,-2-6 0 0 0,9 2 0 0 0,6 1 0 0 0,-14 0 0 0 0,-2-3 0 0 0,2 2 0 0 0,18-6 0 0 0,-21 6-10 0 0,-5 3-33 0 0,1 5 32 0 0,-1 2 11 0 0,2 34 64 0 0,-4-25-64 0 0,-1-16 2 0 0,-5 10 50 0 0,5-11-50 0 0,-1 0 1 0 0,1-1-1 0 0,0 1 1 0 0,-1 0 0 0 0,1 0-1 0 0,0-1 1 0 0,0 1-1 0 0,-1 0 1 0 0,1 0 0 0 0,0 0-1 0 0,0-1 1 0 0,0 1-1 0 0,0 0 1 0 0,0 0 0 0 0,0 0-1 0 0,0-1 1 0 0,1 1-1 0 0,-1 0 1 0 0,0 0 0 0 0,0 0-3 0 0,1 2 12 0 0,-1 33 116 0 0,1-27-107 0 0,2 0 22 0 0,-6-2-22 0 0,3-4 22 0 0,3 7-33 0 0,-2-3 1 0 0,-1-6 20 0 0,-1 4-16 0 0,-12-3 120 0 0,-2-2-57 0 0,2 1-27 0 0,0-2 0 0 0,0 0 1 0 0,0 0-1 0 0,-6-3-51 0 0,-20-1 64 0 0,29 3-6 0 0,-14-1-63 0 0,11 1 5 0 0,0 1 0 0 0,-1 0 0 0 0,1 0 0 0 0,0 1 0 0 0,0 1 0 0 0,-1 0 0 0 0,-6 2 0 0 0,-15 0-103 0 0,16-2-47 0 0,-9 4-386 0 0,23-4 174 0 0,-1 0 1 0 0,0 0-1 0 0,1 0 0 0 0,-5-1 362 0 0,-8 2-3074 0 0,12-1 190 0 0,-7-1-2801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00.81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0 671 6072 0 0,'0'0'133'0'0,"0"0"23"0"0,0 0 12 0 0,0 0-4 0 0,0 0-44 0 0,0 0-21 0 0,0 0-3 0 0,0 0 9 0 0,0 0 39 0 0,0 0 15 0 0,0 0 1 0 0,0 0 8 0 0,0 0 34 0 0,13-4 660 0 0,26-3-236 0 0,-26 6-541 0 0,0-1-1 0 0,0-1 1 0 0,1 0-85 0 0,-3 0 73 0 0,1 1 0 0 0,0 0 0 0 0,11-1-73 0 0,-13 3 37 0 0,0-1 0 0 0,0-1 1 0 0,0 0-1 0 0,0 0 0 0 0,0-1 0 0 0,0 0-37 0 0,15-6 81 0 0,-1 2-1 0 0,1 0 0 0 0,1 2 1 0 0,9 0-81 0 0,35-8 233 0 0,-22 6-123 0 0,-32 6-24 0 0,-1-2 1 0 0,11-2-87 0 0,-8 1 43 0 0,0 1 0 0 0,3 1-43 0 0,-2-1-80 0 0,0 0-1 0 0,4-2 81 0 0,-6 2 226 0 0,0 0 0 0 0,15 0-226 0 0,-7 1 103 0 0,-9 0-104 0 0,14-1 0 0 0,0 0-1 0 0,0 2 0 0 0,0 1 0 0 0,20 3 2 0 0,-39-2 42 0 0,1 0 1 0 0,-1-1-1 0 0,3-1-42 0 0,5 0 169 0 0,7 7-89 0 0,-23-7-80 0 0,16 5 0 0 0,-11-2 38 0 0,0-1 0 0 0,1 1 0 0 0,5-1-38 0 0,15 2 99 0 0,-25-2-95 0 0,17 3 41 0 0,-1-1 0 0 0,2-1 0 0 0,1-1-45 0 0,-14-1 9 0 0,0 1-1 0 0,0 0 1 0 0,8 2-9 0 0,-3 0 10 0 0,0-1-1 0 0,0-1 0 0 0,0 0 1 0 0,1-1-10 0 0,35 0 0 0 0,-15 0 0 0 0,11 0 10 0 0,-24 0 44 0 0,-19 0-54 0 0,18-3 0 0 0,-10 2 4 0 0,5-1 8 0 0,1 0 0 0 0,-1-2 1 0 0,0 1-1 0 0,13-6-12 0 0,-26 7 7 0 0,11 0-3 0 0,-4 1-4 0 0,7-2 16 0 0,-1-1 0 0 0,1-1 0 0 0,-1 0 0 0 0,0-1-16 0 0,115-47 64 0 0,-114 45-64 0 0,3 0 0 0 0,-12 5 0 0 0,1 0 0 0 0,-1-1 0 0 0,1 0 0 0 0,4-3 0 0 0,-5 2 0 0 0,1 1 0 0 0,0 0 0 0 0,8-3 0 0 0,-8 5 0 0 0,-4 1 0 0 0,0-1 0 0 0,0 0 0 0 0,0 0 0 0 0,-1-1 0 0 0,1 1 0 0 0,0-2 0 0 0,48-22 0 0 0,-28 13 0 0 0,-1 1 0 0 0,24-9 0 0 0,-5 0 0 0 0,-14 6 0 0 0,-1 4 0 0 0,-17 7 0 0 0,-1 0 0 0 0,0-1 0 0 0,5-3 0 0 0,-4 3 0 0 0,18-6 0 0 0,16-14 0 0 0,47-18 0 0 0,44-18 0 0 0,-120 54 0 0 0,-6 2 0 0 0,0 1 0 0 0,1 0 0 0 0,2 0 0 0 0,64-21 0 0 0,-24 11 0 0 0,-33 7 0 0 0,0 2 0 0 0,1 0 0 0 0,17-1 0 0 0,11-1 0 0 0,-28 3 0 0 0,-1 2 0 0 0,19-1 0 0 0,-3 2 0 0 0,-17 0 0 0 0,0 1 0 0 0,9 1 0 0 0,94 4-88 0 0,41 8 152 0 0,-121-8-64 0 0,-22-2 0 0 0,-1-1 0 0 0,6 0 0 0 0,6-1-22 0 0,1 2 0 0 0,16 4 22 0 0,19 3-20 0 0,-40-8-2 0 0,1 2 1 0 0,-1 1 0 0 0,23 7 21 0 0,-17-1 0 0 0,-13-5 0 0 0,0 0 0 0 0,-1 2 0 0 0,1 1 0 0 0,-1 0 0 0 0,26 11 36 0 0,-7-4-8 0 0,3 1 25 0 0,4 6-42 0 0,-29-16-11 0 0,-13-6 0 0 0,1 1 0 0 0,0-1 0 0 0,-1 1 0 0 0,0 0 0 0 0,1-1 0 0 0,-1 2 0 0 0,0-1 0 0 0,0 0 0 0 0,1 1 0 0 0,9 6 0 0 0,-11-8 0 0 0,15 16 0 0 0,-9-8 0 0 0,34 32 0 0 0,-40-39 0 0 0,12 14 0 0 0,1-2 0 0 0,0 0 0 0 0,1-1 0 0 0,0 0 0 0 0,6 3 0 0 0,9 5 33 0 0,-19-12 37 0 0,2 0 0 0 0,-1-1 1 0 0,7 3-71 0 0,-10-4 48 0 0,19 14 23 0 0,-23-18-54 0 0,0 1-1 0 0,0 0 1 0 0,-1 1-1 0 0,3 1-16 0 0,-2-2 11 0 0,-4-3-11 0 0,-1-1 0 0 0,0 1 0 0 0,0-1 0 0 0,0 1 0 0 0,0 0 0 0 0,0-1 0 0 0,0 1 0 0 0,0 0 0 0 0,0 0 0 0 0,0 0 0 0 0,0 0 0 0 0,0 0 0 0 0,0 0 0 0 0,-1 0 0 0 0,1 1 0 0 0,44 41 66 0 0,-33-33-68 0 0,-8-5 33 0 0,1-1-1 0 0,0 0 1 0 0,0-1 0 0 0,0 1-1 0 0,0-1 1 0 0,4 1-31 0 0,10 12-238 0 0,-11-9 218 0 0,-6-6 90 0 0,-1 0-2 0 0,6 4-15 0 0,-3 1-632 0 0,-3-5-2475 0 0,-1-1-1022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03.356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502 1 7368 0 0,'-13'3'549'0'0,"6"-3"-368"0"0,-3 0-99 0 0,9 0-52 0 0,0 0-1 0 0,0 0 1 0 0,0 1 0 0 0,0-1 0 0 0,0 0-1 0 0,1 1 1 0 0,-1-1 0 0 0,0 0 0 0 0,0 1-1 0 0,0-1 1 0 0,0 1 0 0 0,0 0 0 0 0,1-1-1 0 0,-1 1 1 0 0,0 0 0 0 0,0-1 0 0 0,1 1 0 0 0,-1 0-30 0 0,-8 6 244 0 0,-2-2-54 0 0,-28 14 644 0 0,28-13-523 0 0,0 0 0 0 0,0-1 0 0 0,-4 0-311 0 0,6-1 247 0 0,0-1 0 0 0,1 1-1 0 0,-1 0 1 0 0,1 1-1 0 0,0 0 1 0 0,-7 6-247 0 0,-32 25 779 0 0,-6 4-115 0 0,21-13-680 0 0,17-15-15 0 0,1 0 1 0 0,1 0 0 0 0,-7 9 30 0 0,-1 2-804 0 0,0-1 0 0 0,-11 8 804 0 0,28-27-245 0 0,-6 6-227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08.935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4294 0 7544 0 0,'0'0'166'0'0,"0"0"29"0"0,-8 4 192 0 0,-19 11-336 0 0,20-12 155 0 0,1 0 0 0 0,0 1 0 0 0,-1 0 0 0 0,2 0 0 0 0,-1 0 0 0 0,0 1 1 0 0,1 0-1 0 0,-3 2-206 0 0,-51 61 149 0 0,47-52-59 0 0,-17 24 917 0 0,-8 17-1007 0 0,29-45 125 0 0,0-1 1 0 0,-1 0-1 0 0,-9 9-125 0 0,-16 18 138 0 0,1 2-67 0 0,23-29-98 0 0,1 0 0 0 0,0 0 0 0 0,-6 11 27 0 0,-51 71-14 0 0,18-10 83 0 0,38-66 54 0 0,0 0 1 0 0,-4 4-124 0 0,-7 11 52 0 0,-22 29-113 0 0,23-33 42 0 0,17-23 24 0 0,0 1 0 0 0,1 0 0 0 0,-1 0 0 0 0,1 0 0 0 0,0 0 0 0 0,1 0 0 0 0,-1 0 0 0 0,1 1-5 0 0,-8 27 36 0 0,-12 26 86 0 0,13-34 88 0 0,-10 18-210 0 0,2 4 93 0 0,6-16-48 0 0,8-26-26 0 0,0 0-1 0 0,1 0 1 0 0,0 0-1 0 0,-1 6-18 0 0,2-7 11 0 0,-1 0 0 0 0,0 1 0 0 0,0-1 0 0 0,0 0-1 0 0,-2 3-10 0 0,-8 20 235 0 0,-6 29-235 0 0,9-26 267 0 0,5-22-197 0 0,1 0 0 0 0,1 1 0 0 0,-1-1 0 0 0,1 1 0 0 0,1-1 1 0 0,0 1-1 0 0,0-1 0 0 0,1 1 0 0 0,0-1 0 0 0,1 1 0 0 0,0-1 0 0 0,1 0 1 0 0,1 4-71 0 0,-3-6 10 0 0,-1-6-6 0 0,0 0-1 0 0,0 0 0 0 0,0 0 1 0 0,0 0-1 0 0,1 0 0 0 0,-1 0 1 0 0,0 0-1 0 0,1-1 1 0 0,-1 1-1 0 0,1 0 0 0 0,-1 0 1 0 0,1 0-1 0 0,0 0 0 0 0,-1-1 1 0 0,1 1-1 0 0,0 0-3 0 0,4 6 0 0 0,0 16 53 0 0,-4 4 70 0 0,-1-25-49 0 0,0-1-15 0 0,0 5-34 0 0,0-6-12 0 0,-1 1 1 0 0,1 0-1 0 0,0 0 0 0 0,-1 0 0 0 0,1 0 1 0 0,-1-1-1 0 0,1 1 0 0 0,-1 0 0 0 0,1 0 1 0 0,-1-1-1 0 0,0 1 0 0 0,1-1 0 0 0,-1 1 1 0 0,0 0-1 0 0,1-1 0 0 0,-1 1 0 0 0,0-1 1 0 0,0 1-1 0 0,0-1 0 0 0,1 0 0 0 0,-1 1 1 0 0,0-1-1 0 0,0 0 0 0 0,0 0 0 0 0,0 0 1 0 0,0 1-14 0 0,-4 0 11 0 0,3 0-1 0 0,0 0 0 0 0,1 0 0 0 0,-1 0-1 0 0,0-1 1 0 0,0 1 0 0 0,0-1 0 0 0,1 0-1 0 0,-1 1 1 0 0,0-1 0 0 0,0 0 0 0 0,0 0 0 0 0,0 0-1 0 0,0 0 1 0 0,1 0 0 0 0,-1-1 0 0 0,0 1-1 0 0,0-1 1 0 0,0 1 0 0 0,0-1 0 0 0,1 0 0 0 0,-2 0-10 0 0,-19-2 85 0 0,19 3-84 0 0,0 0-1 0 0,0 0 1 0 0,0 0 0 0 0,0-1-1 0 0,0 1 1 0 0,0-1-1 0 0,0 0 1 0 0,0 0-1 0 0,0 0 0 0 0,-15-6 25 0 0,-1 1 0 0 0,0 1 0 0 0,0 0 1 0 0,-7 0-26 0 0,-30-7-93 0 0,35 8 119 0 0,0 1 1 0 0,0 1-1 0 0,-16 0-26 0 0,-14-1 335 0 0,-48 1-407 0 0,83 1-7 0 0,-1 2 1 0 0,-12 1 78 0 0,15-1 4 0 0,-1 0 0 0 0,1-1 1 0 0,-10-1-5 0 0,14 1 2 0 0,1 0 1 0 0,0 0 0 0 0,-8 2-3 0 0,-21 1-111 0 0,17-2 184 0 0,0 2-1 0 0,0 0 1 0 0,0 1-1 0 0,1 1 1 0 0,-3 2-73 0 0,-43 10 25 0 0,5-1-321 0 0,44-11 300 0 0,0 0-1 0 0,-1-1 1 0 0,-15 1-4 0 0,20-3-1 0 0,0 0 0 0 0,0 1 1 0 0,0 0 0 0 0,3 0 6 0 0,1 0 0 0 0,-1-2 0 0 0,1 1 0 0 0,-9 0-6 0 0,-18 3 402 0 0,15-2-258 0 0,17-1-147 0 0,0 1 6 0 0,-74 17-3 0 0,59-16 0 0 0,-16 0 0 0 0,25-2 0 0 0,0 1 0 0 0,1 0 0 0 0,-1 0 0 0 0,-2 2 0 0 0,-11 8 4 0 0,21-12-13 0 0,1 0 1 0 0,0-1-1 0 0,0 1 0 0 0,-1 0 0 0 0,1-1 0 0 0,0 1 0 0 0,-1-1 0 0 0,1 1 1 0 0,-1-1-1 0 0,1 0 0 0 0,0 1 0 0 0,-1-1 0 0 0,1 0 0 0 0,-1 0 1 0 0,1 0 8 0 0,-6 2-193 0 0,-9 8 23 0 0,14-8 156 0 0,1-1 14 0 0,1-1 0 0 0,-1 1 1 0 0,0-1-1 0 0,0 1 1 0 0,0-1-1 0 0,1 1 0 0 0,-1-1 1 0 0,0 0-1 0 0,0 1 0 0 0,0-1 1 0 0,0 0-1 0 0,0 0 0 0 0,0 0 1 0 0,0 1-1 0 0,1-1 0 0 0,-1 0 1 0 0,-1 0-1 0 0,-6 1 8 0 0,1-1 1 0 0,-1 1-1 0 0,0-1 1 0 0,0 0-1 0 0,1-1 1 0 0,-5 0-9 0 0,1-7 0 0 0,10 8 0 0 0,0-1 0 0 0,0 1 0 0 0,0-1 0 0 0,0 0 0 0 0,0 1 0 0 0,0-1 0 0 0,1 0 0 0 0,-1 1 0 0 0,0-1 0 0 0,0 0 0 0 0,1 0 0 0 0,-1 0 0 0 0,1 0 0 0 0,-1 0 0 0 0,-5-4 0 0 0,5 5 0 0 0,-1-1 0 0 0,1 1 0 0 0,0-1 0 0 0,0 1 0 0 0,0-1 0 0 0,-1 1 0 0 0,1-1 0 0 0,0 0 0 0 0,0 0 0 0 0,0 0 0 0 0,0 0 0 0 0,0 0 0 0 0,0 0 0 0 0,0-1 0 0 0,-4-2 0 0 0,-15-3 0 0 0,18 7 0 0 0,0 0 0 0 0,0-1 0 0 0,0 0 0 0 0,0 1 0 0 0,1-1 0 0 0,-1 0 0 0 0,0 0 0 0 0,0 0 0 0 0,0 0 0 0 0,-1-1 0 0 0,1 0 0 0 0,0 1 0 0 0,0 0 0 0 0,-1 0 0 0 0,1 0 0 0 0,-1 0 0 0 0,1 0 0 0 0,-1 0 0 0 0,1 1 0 0 0,-1-1 0 0 0,0 1 0 0 0,-19-7 0 0 0,10 1 0 0 0,-7-3 0 0 0,17 8 0 0 0,1 1 0 0 0,-1-1 0 0 0,1 1 0 0 0,-1-1 0 0 0,1 1 0 0 0,-1-1 0 0 0,1 0 0 0 0,0 0 0 0 0,-1 0 0 0 0,1 0 0 0 0,0 0 0 0 0,-1-1 0 0 0,-13-7 0 0 0,-2 5 0 0 0,14 3 0 0 0,0 1 0 0 0,0-1 0 0 0,0 0 0 0 0,0 0 0 0 0,0 0 0 0 0,1 0 0 0 0,-1 0 0 0 0,-2-2 0 0 0,-3-1 0 0 0,0 0 0 0 0,-1 1 0 0 0,0 0 0 0 0,0 0 0 0 0,-4 0 0 0 0,-13-4 0 0 0,-4-1 35 0 0,-1 1 1 0 0,-12 0-36 0 0,2 0 107 0 0,9 3 37 0 0,22 4-116 0 0,0-1-1 0 0,0-1 0 0 0,0 0 1 0 0,-5-2-28 0 0,-3-1 0 0 0,0 0 0 0 0,-1 2 0 0 0,-12-2 0 0 0,-24-4 0 0 0,26 3 1 0 0,-1 3 1 0 0,1 0-1 0 0,-1 2-1 0 0,-52-6 188 0 0,62 5-188 0 0,0 2 0 0 0,-16 0 0 0 0,2 1 0 0 0,-2 2 1 0 0,27-2 15 0 0,-1 0-1 0 0,1-1 1 0 0,-1 0 0 0 0,-7-1-16 0 0,-51-4 66 0 0,36 3-68 0 0,-12-2 2 0 0,23 1 38 0 0,0 2 0 0 0,-8 0-38 0 0,-29-1 105 0 0,27 0 189 0 0,-29 2-294 0 0,20 1 236 0 0,-14-6-54 0 0,16 6 268 0 0,-20 4-450 0 0,-40 9 400 0 0,-4-3-400 0 0,83-10 0 0 0,17-1 0 0 0,0 0 0 0 0,0 0 0 0 0,0 0 0 0 0,0 0 0 0 0,0 0 0 0 0,0 1 0 0 0,1-1 0 0 0,-1 1 0 0 0,0-1 0 0 0,0 1 0 0 0,0 0 0 0 0,0 0 0 0 0,-6 2 0 0 0,6-3-13 0 0,-1 1-1 0 0,1 0 0 0 0,-1 0 1 0 0,1 0-1 0 0,0 0 0 0 0,-1 0 0 0 0,1 0 1 0 0,-1 1 13 0 0,-10 3-396 0 0,5-2 125 0 0,6-3-38 0 0,1 2-157 0 0,-11 13-1557 0 0,7-8-3234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47.752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13072 0 0,'0'0'297'0'0,"0"0"39"0"0,0 0 19 0 0,0 0-34 0 0,1 2-210 0 0,12 38 1450 0 0,-12-34-1300 0 0,1-1 0 0 0,0 1 0 0 0,0-1 0 0 0,1 1 0 0 0,-1-1 1 0 0,1 0-1 0 0,1 1-261 0 0,21 38 1212 0 0,-19-32-995 0 0,1 1-1 0 0,1-1 1 0 0,0-1-1 0 0,1 1-216 0 0,16 19 271 0 0,-6-7-185 0 0,1-1 0 0 0,1-1-1 0 0,3 1-85 0 0,13 10-2 0 0,-19-16-54 0 0,0 0 1 0 0,2-2-1 0 0,4 3 56 0 0,59 39-3584 0 0,-76-51-634 0 0,-5-4-1186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48.110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424 1 11488 0 0,'0'0'264'0'0,"-1"2"34"0"0,-8 8-19 0 0,1 0 0 0 0,1 1 0 0 0,0 1 0 0 0,1-1 0 0 0,-2 6-279 0 0,5-13 255 0 0,0 1 1 0 0,0-1-1 0 0,0 0 1 0 0,0 1-1 0 0,0-1-255 0 0,-16 21 1130 0 0,-14 26 323 0 0,7-12-569 0 0,-78 134 942 0 0,-10 13-1146 0 0,91-150-833 0 0,3-4-2820 0 0,13-22 162 0 0,-7 10-3539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51.25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9816 0 0,'0'0'222'0'0,"0"0"30"0"0,0 0 19 0 0,0 0 14 0 0,0 0 31 0 0,0 0 18 0 0,0 0 2 0 0,0 0 26 0 0,0 0 113 0 0,1 1 49 0 0,15 10 227 0 0,0 1 1 0 0,-2 1-1 0 0,1 0 0 0 0,-2 1 1 0 0,11 12-752 0 0,17 19 537 0 0,-36-39-480 0 0,0 0-1 0 0,-1 0 1 0 0,0 1-1 0 0,0-1 1 0 0,2 5-57 0 0,-4-6 25 0 0,2 1 0 0 0,-1 0 1 0 0,1-1-1 0 0,-1 1 1 0 0,1-1-1 0 0,1 0 0 0 0,2 2-25 0 0,-3-3 9 0 0,16 13-6 0 0,8 2-525 0 0,-21-14-916 0 0,-5-5 653 0 0,-1 0-4781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51.61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336 0 12120 0 0,'-1'2'273'0'0,"-7"6"-81"0"0,0 1-1 0 0,0 0 1 0 0,1 0-1 0 0,0 0 1 0 0,0 1-1 0 0,0 3-191 0 0,-22 36 1819 0 0,-9 29 330 0 0,17-36-892 0 0,-5 15-1257 0 0,2-3 302 0 0,-3-1 0 0 0,-19 28-302 0 0,42-74-4 0 0,-7 11-96 0 0,2-2-540 0 0,0-1 0 0 0,-1 0 0 0 0,-5 5 640 0 0,1-3-6259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52.70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7616 0 0,'13'0'411'0'0,"1"1"1"0"0,-1 1 0 0 0,0 0 0 0 0,1 1-1 0 0,-1 0 1 0 0,0 1 0 0 0,-1 1-1 0 0,1 0 1 0 0,7 4-412 0 0,-18-8 96 0 0,6 3 259 0 0,1 0 1 0 0,-2 1 0 0 0,1 0 0 0 0,3 3-356 0 0,15 12 991 0 0,17 10-991 0 0,1 1-4123 0 0,-31-23-49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3:00.516"/>
    </inkml:context>
    <inkml:brush xml:id="br0">
      <inkml:brushProperty name="width" value="0.1" units="cm"/>
      <inkml:brushProperty name="height" value="0.2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103 42 6296 0 0,'0'0'184'0'0,"-4"-3"191"0"0,5 3 5248 0 0,0 0-5912 0 0,4 0 1805 0 0,-7 2-253 0 0,22 9-599 0 0,-7-4-387 0 0,0 0 0 0 0,1 0 1 0 0,13 3-278 0 0,-23-9 32 0 0,-1 0 1 0 0,1-1-1 0 0,0 1 1 0 0,0-1 0 0 0,0 0-1 0 0,0 0 1 0 0,3-1-33 0 0,12 1 27 0 0,42 3 235 0 0,24-3-262 0 0,-21-1 50 0 0,15 4-50 0 0,-45-1 0 0 0,-21-2 0 0 0,0 0 0 0 0,-1 1 0 0 0,5 2 0 0 0,-7-2 12 0 0,1 0 0 0 0,-1 0 0 0 0,1-1 0 0 0,-1 0-1 0 0,3-1-11 0 0,-3 0 1 0 0,1 0 0 0 0,-1 1 0 0 0,0 1 0 0 0,0 0 0 0 0,2 1-1 0 0,19 2 0 0 0,-1 0 0 0 0,16-2 0 0 0,-12 0 0 0 0,0 1 0 0 0,0 2 0 0 0,125 23 0 0 0,-133-22-21 0 0,0-2 0 0 0,0-1-1 0 0,0 0 1 0 0,2-2 21 0 0,68-6-248 0 0,11 1 301 0 0,-85 5-61 0 0,1-1-50 0 0,-1 0 0 0 0,1-2 0 0 0,3-1 58 0 0,3 2-91 0 0,-27 1 11 0 0,1 0 20 0 0,6 1 45 0 0,3-1-36 0 0,0-1 1 0 0,0 0 0 0 0,2 0 50 0 0,-7 0-39 0 0,-5 1 28 0 0,0 0 0 0 0,1-1 0 0 0,-1 1 0 0 0,1-1 0 0 0,-1 1 0 0 0,0-1 0 0 0,0 0 0 0 0,1 1 0 0 0,-1-1 0 0 0,0 0 0 0 0,0-1 0 0 0,0 1 0 0 0,1-1 11 0 0,-1 1-4 0 0,0 0 0 0 0,0 0 0 0 0,0 0 0 0 0,0 0 0 0 0,0 0 0 0 0,0 1 0 0 0,1-1 0 0 0,-1 1 1 0 0,0 0-1 0 0,0 0 0 0 0,0-1 0 0 0,0 1 0 0 0,1 1 0 0 0,1-1 4 0 0,-1 0-35 0 0,1 0 1 0 0,-1 0 0 0 0,1 0-1 0 0,0-1 1 0 0,-1 1 0 0 0,3-2 34 0 0,4 0-243 0 0,0 0 1 0 0,0 0-1 0 0,10 0 243 0 0,-9 1-179 0 0,0 0 0 0 0,0-1 0 0 0,3-1 179 0 0,10 0-538 0 0,-21 3 502 0 0,0-1 1 0 0,0 1-1 0 0,-1 0 0 0 0,1-1 0 0 0,0 1 0 0 0,0-1 1 0 0,0 0 35 0 0,31-12-419 0 0,-32 12 306 0 0,-2 1 1 0 0,28-7-1296 0 0,-12-1 1122 0 0,-15 8 172 0 0,0-1 2 0 0,2-3 2 0 0,-2 4 12 0 0,-1 0 6 0 0,0 0 17 0 0,0 0 10 0 0,0-1 70 0 0,-1 1 1 0 0,0 0 0 0 0,1 0-1 0 0,-1-1 1 0 0,1 1-1 0 0,-1-1 1 0 0,0 1 0 0 0,1 0-1 0 0,-1-1 1 0 0,1 1 0 0 0,-1-1-1 0 0,1 1 1 0 0,0-1-1 0 0,-1 1 1 0 0,1-1 0 0 0,-1 0-1 0 0,1 0-5 0 0,-6-5 130 0 0,-5 2-27 0 0,-2 0 161 0 0,12 3-126 0 0,-1 0-39 0 0,0 0-1 0 0,0-1 1 0 0,0 1-1 0 0,-1 1 1 0 0,1-1-1 0 0,0 0 1 0 0,0 0-1 0 0,-1 1-98 0 0,-1 0 71 0 0,0-1-1 0 0,0 1 0 0 0,0 0 1 0 0,0-1-1 0 0,1 0 0 0 0,-1 0 1 0 0,0 0-1 0 0,-3-2-70 0 0,4 3 100 0 0,-1 1-71 0 0,0-1 1 0 0,1 0-1 0 0,-1 0 1 0 0,1 0-1 0 0,-1 0 1 0 0,1 0 0 0 0,-3-1-30 0 0,-20 0 116 0 0,18 1 1 0 0,1 1 1 0 0,-1-1 0 0 0,1-1-1 0 0,-7 0-117 0 0,7 0 120 0 0,0 0-1 0 0,0 1 0 0 0,0 0 1 0 0,-3 0-120 0 0,-13 2 194 0 0,0-1 1 0 0,-19-3-195 0 0,-7 1 271 0 0,-6 1 322 0 0,-17-4-593 0 0,-51-3 463 0 0,49 7-379 0 0,39-2 41 0 0,-18 3-125 0 0,-27 0 215 0 0,35-2 252 0 0,-6 2-467 0 0,10 0 520 0 0,-18-2-520 0 0,51 1 92 0 0,0 0-1 0 0,-1 0 0 0 0,1 1 0 0 0,-1 1-91 0 0,-27 1 243 0 0,-29-3-207 0 0,-5 4-36 0 0,-26 4 128 0 0,60-6-17 0 0,29-3-138 0 0,-1 1 0 0 0,0 1 0 0 0,0-1 0 0 0,1 1 0 0 0,-2 1 27 0 0,4-1-13 0 0,0-1-1 0 0,0 1 1 0 0,0-1-1 0 0,0 0 1 0 0,-1 0 13 0 0,0 0 1 0 0,0 0 0 0 0,0 0 0 0 0,0 1-1 0 0,-3 0 0 0 0,-32 11 0 0 0,25-9 0 0 0,13-4 0 0 0,-1-1 0 0 0,-55 6-30 0 0,53-2-160 0 0,6-1 178 0 0,0-1 0 0 0,1 0-1 0 0,-1 0 1 0 0,0 0-1 0 0,0 1 1 0 0,0-1 0 0 0,1 0-1 0 0,-1 0 1 0 0,0 0-1 0 0,0 0 1 0 0,0 0 0 0 0,1 1-1 0 0,-1-1 1 0 0,0 0-1 0 0,0 0 1 0 0,0 0 0 0 0,1 0-1 0 0,-1 0 1 0 0,0 0-1 0 0,0 0 1 0 0,1 0 0 0 0,-1 0-1 0 0,0 0 1 0 0,0 0-1 0 0,1 0 1 0 0,-1 0 0 0 0,0 0-1 0 0,0 0 1 0 0,1 0-1 0 0,-1 0 13 0 0,8 0-72 0 0,-6 0-9 0 0,1 0-40 0 0,26 2-140 0 0,-20-1 176 0 0,1 0 0 0 0,-1 0 0 0 0,0-1 0 0 0,0-1 1 0 0,4 0 84 0 0,8-2-517 0 0,23 0 517 0 0,-13 2-293 0 0,91-5-680 0 0,-31 3 549 0 0,123 0-79 0 0,-65-2-346 0 0,-31 0 291 0 0,26-2 51 0 0,-43 0-285 0 0,23 5 792 0 0,-82-1-263 0 0,-22 1 118 0 0,0 1 1 0 0,3 0 144 0 0,-20 1 0 0 0,-1 0 0 0 0,12-4 0 0 0,-7 3 10 0 0,-5 1 48 0 0,-2 0 22 0 0,-74 5 484 0 0,20-3-463 0 0,22 0 16 0 0,-23-3-117 0 0,20-1 171 0 0,0 2 0 0 0,-3 2-171 0 0,16-1 19 0 0,0-2 1 0 0,-2 0-20 0 0,-21-1-142 0 0,-110-3 162 0 0,0 9 419 0 0,123-3-382 0 0,0-1 0 0 0,-6-2-57 0 0,-28-1 10 0 0,-72 0 754 0 0,42-2 152 0 0,78 4-865 0 0,11 1-5 0 0,1-1 0 0 0,-1 1 1 0 0,1 0-1 0 0,-1 1 0 0 0,1 0 0 0 0,0 0 1 0 0,-1 0-1 0 0,-2 1-46 0 0,3 0 52 0 0,0 0 1 0 0,-1-1-1 0 0,1 0 0 0 0,0-1 1 0 0,-1 1-1 0 0,1-1 0 0 0,0-1 1 0 0,-1 1-1 0 0,0-1-52 0 0,-12 0 164 0 0,13 1-17 0 0,-1 1 1 0 0,1 0-1 0 0,0 0 1 0 0,0 0 0 0 0,-2 1-148 0 0,-13 3 206 0 0,19-4-206 0 0,-12 0 0 0 0,-7-2 0 0 0,0 3 66 0 0,-22 1 156 0 0,3 0-222 0 0,-4 2 0 0 0,18-2 0 0 0,-22 1 0 0 0,30-3 0 0 0,14 1-2 0 0,1-1 4 0 0,-12 0 10 0 0,13-1 3 0 0,0 0 1 0 0,0 0-1 0 0,0 0 1 0 0,0 0-1 0 0,0 0 1 0 0,-1 1-1 0 0,1-1 1 0 0,0 1-1 0 0,0-1 1 0 0,0 1-1 0 0,0 0 1 0 0,0 0-1 0 0,0 0 1 0 0,1 0 0 0 0,-1 0-1 0 0,0 0 1 0 0,0 0-1 0 0,1 1 1 0 0,-1-1-1 0 0,0 2-15 0 0,-1-2 43 0 0,1 0-20 0 0,0 0 0 0 0,0-1 0 0 0,0 1 0 0 0,0 0 1 0 0,1 0-1 0 0,-1 0 0 0 0,0 0 0 0 0,-1 1-23 0 0,-2 9 285 0 0,2-2-273 0 0,2-8-5 0 0,1 0-1 0 0,0 0 0 0 0,-1 0 0 0 0,1 0 0 0 0,0 0 0 0 0,0 0 0 0 0,-1 0 1 0 0,1 0-1 0 0,0 1 0 0 0,0-1 0 0 0,0 0 0 0 0,0 0 0 0 0,1 0 0 0 0,-1 0-6 0 0,5 4-8 0 0,-4-4 21 0 0,2 4 0 0 0,1-1 0 0 0,1 0 0 0 0,-1 0-1 0 0,3 2-12 0 0,-2-1 13 0 0,-1-2-7 0 0,-1-1 0 0 0,0 0 0 0 0,1 0-1 0 0,-1 0 1 0 0,1 0 0 0 0,0 0 0 0 0,-1 0-1 0 0,1-1 1 0 0,0 0 0 0 0,3 1-6 0 0,41 4-5 0 0,-34-5 16 0 0,68 7 42 0 0,32-3-53 0 0,-19-1 0 0 0,-73-2 0 0 0,0-1 0 0 0,0-2 0 0 0,20-2 0 0 0,-18 1 0 0 0,0 0 0 0 0,1 2 0 0 0,-1 1 0 0 0,117 6 0 0 0,-18-2 0 0 0,-93-3-3 0 0,14 1-47 0 0,15 5 50 0 0,-18-3-78 0 0,1-2 0 0 0,0-2 0 0 0,28-4 78 0 0,12 2-265 0 0,46-8-86 0 0,-11 4 133 0 0,-79 5-15 0 0,-11-1 211 0 0,0 1 0 0 0,0 2 1 0 0,6 1 21 0 0,-17-1-299 0 0,1-1 1 0 0,-1-1 0 0 0,10-1 298 0 0,7 0-5 0 0,7-4-178 0 0,-39 5 162 0 0,0 0 0 0 0,-1 0 0 0 0,1 0-1 0 0,0 0 1 0 0,0-1 0 0 0,0 1 0 0 0,0 0 0 0 0,0-1 0 0 0,0 1 0 0 0,0 0 0 0 0,-1-1 0 0 0,1 1-1 0 0,1-1 22 0 0,7-3-1018 0 0,-8 4-2298 0 0,-1 0-1076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1:45.873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12 387 12624 0 0,'-7'-19'368'0'0,"5"16"4"0"0,0 6-164 0 0,1-2 190 0 0,1-1 108 0 0,0 0 26 0 0,0 0 53 0 0,0 0 208 0 0,0 0 95 0 0,0 0 21 0 0,0 0-46 0 0,0 0-207 0 0,0 0-89 0 0,2 0-448 0 0,-1 1-1 0 0,1 0 1 0 0,-1 0 0 0 0,1 0 0 0 0,-1-1 0 0 0,1 1 0 0 0,-1 1 0 0 0,0-1-1 0 0,0 0 1 0 0,0 0 0 0 0,1 0 0 0 0,-1 1 0 0 0,0-1 0 0 0,0 1-119 0 0,2 2 305 0 0,2 3-51 0 0,0 0 0 0 0,-1 0 0 0 0,0 0 0 0 0,0 1-1 0 0,-1-1 1 0 0,0 1 0 0 0,-1 0 0 0 0,1 2-254 0 0,4 11 297 0 0,16 54 565 0 0,-17-56-723 0 0,0 6 90 0 0,-1 1 0 0 0,-2 1-229 0 0,1 0 370 0 0,7 24-370 0 0,29 109 746 0 0,-30-109-475 0 0,-8-37-152 0 0,1 0 1 0 0,0 0-1 0 0,3 5-119 0 0,-5-14 24 0 0,0 1 0 0 0,0 0 0 0 0,0-1 0 0 0,-1 1 0 0 0,1 4-24 0 0,2 22 128 0 0,0-24-86 0 0,-3-2-20 0 0,1-3 20 0 0,2 1-20 0 0,-1-2 20 0 0,5-2-31 0 0,-6 1-11 0 0,0-1 0 0 0,1 0 0 0 0,-1 0 0 0 0,1 0 0 0 0,-1 0 0 0 0,0 0 0 0 0,1 0 0 0 0,-1 0 0 0 0,1 0 0 0 0,0-1 0 0 0,5-4 0 0 0,-1-1 0 0 0,1 0 0 0 0,1 1 0 0 0,-1-2 0 0 0,0 1 0 0 0,0-2 0 0 0,24-20 0 0 0,49-37 0 0 0,-40 31 0 0 0,10-4 0 0 0,-10 12 0 0 0,20-15 0 0 0,-38 24 0 0 0,-5 4 0 0 0,0 0 0 0 0,10-12 0 0 0,3-4 0 0 0,1 3 0 0 0,2 0 0 0 0,0 2 0 0 0,9-3 0 0 0,23-17 0 0 0,406-259 0 0 0,-309 217 0 0 0,-44 26 0 0 0,-1 1 5 0 0,-44 24-922 0 0,-54 24-869 0 0,-5 1-4325 0 0,1-1-2239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3:07.599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1921 133 5552 0 0,'0'0'165'0'0,"-5"-1"22"0"0,-8-1 744 0 0,-1 0 0 0 0,1 1 0 0 0,-9 0-931 0 0,10 1 767 0 0,1 0-1 0 0,-1-1 1 0 0,-8-2-767 0 0,12 1 289 0 0,-1 1 1 0 0,0 1-1 0 0,0 0 1 0 0,0 0-1 0 0,-6 1-289 0 0,-12 0 244 0 0,-82-4 900 0 0,32-2-840 0 0,35 4-197 0 0,7 0 79 0 0,-22 3-186 0 0,16 1 66 0 0,-40-5-66 0 0,12 1 102 0 0,-258 1 349 0 0,180-7-335 0 0,82 8-40 0 0,-23 4-76 0 0,55-5 0 0 0,27-1 0 0 0,1 1 0 0 0,-1 0 0 0 0,0 0 0 0 0,0 0 0 0 0,-1 1 0 0 0,-3 0 0 0 0,0 0 0 0 0,0 0 0 0 0,0-1 0 0 0,-5-1 0 0 0,-26 0 0 0 0,25 4 0 0 0,13-2 0 0 0,0 0 0 0 0,-1 0 0 0 0,1 0 0 0 0,0-1 0 0 0,0 1 0 0 0,-1-1 0 0 0,-1 0 0 0 0,-1 1 0 0 0,-1 2 24 0 0,6-2 98 0 0,0-1-99 0 0,1 1 1 0 0,-1-1-1 0 0,1 0 0 0 0,-1 0 0 0 0,1 1 0 0 0,-1-1 0 0 0,1 0 1 0 0,-1 0-1 0 0,1 0 0 0 0,-1 0 0 0 0,0 0 0 0 0,1 0 1 0 0,-1 0-1 0 0,1 0 0 0 0,-1 0 0 0 0,1 0 0 0 0,-1 0 0 0 0,0 0 1 0 0,1 0-1 0 0,-1 0 0 0 0,1 0 0 0 0,-1-1-23 0 0,-1 1 32 0 0,-3 2-32 0 0,11-2 0 0 0,26 0 0 0 0,28 0-22 0 0,-41 1-106 0 0,0-2 0 0 0,5 0 128 0 0,18-1-18 0 0,134-4 242 0 0,-69 2 88 0 0,42 5-312 0 0,-120-1 0 0 0,18-2 0 0 0,8 0 0 0 0,542-5-24 0 0,-405-2 88 0 0,-166 9-88 0 0,16 0-128 0 0,-34 0 99 0 0,0 0 1 0 0,1 0 0 0 0,7-2 52 0 0,15-1-9 0 0,-18 3 20 0 0,0-1 0 0 0,0 0-1 0 0,0-1 1 0 0,-1-1 0 0 0,6-1-11 0 0,-10-1 23 0 0,-9 0-82 0 0,-7-2-84 0 0,8 7 140 0 0,-7-4 2 0 0,-1 0-1 0 0,0 1 1 0 0,1 0-1 0 0,-1 0 1 0 0,0 1-1 0 0,0 0 1 0 0,-4 0 1 0 0,-18-2 38 0 0,-18-1-16 0 0,37 4-74 0 0,1 0 0 0 0,-1 0 0 0 0,-8-3 52 0 0,-26-4 5 0 0,-288-5 36 0 0,208 11-350 0 0,23 0 246 0 0,-105 3 52 0 0,78 1 12 0 0,-172 7-1 0 0,138-4 264 0 0,117-4 10 0 0,-15 5-274 0 0,4-1 18 0 0,28-1 98 0 0,-8 0 36 0 0,-34 3-72 0 0,70-8-80 0 0,-1 1 0 0 0,0 0 0 0 0,0 0 0 0 0,0 0 0 0 0,1 0 0 0 0,-1 1 0 0 0,0-1 0 0 0,0 0 0 0 0,1 1 0 0 0,-1-1 0 0 0,-1 1 0 0 0,-2 1 0 0 0,-12 2 0 0 0,8 0 21 0 0,8-3 83 0 0,1-1 9 0 0,1 1-11 0 0,-1 1-99 0 0,13 6-3 0 0,-1-5 0 0 0,-1 0 0 0 0,0-1 0 0 0,0 0 0 0 0,1-1 0 0 0,-1-1 0 0 0,1 0 0 0 0,-1 0 0 0 0,3-1 1 0 0,17 0-2 0 0,-8 1 1 0 0,19 1 0 0 0,0-3 0 0 0,0-1 0 0 0,-2-1 0 0 0,26 2 0 0 0,3 0 0 0 0,81-3 1 0 0,-37 3-1 0 0,69-3-1 0 0,-18 3 1 0 0,-92 3 0 0 0,150 4 54 0 0,1-2-44 0 0,-107 1-10 0 0,-112-5 3 0 0,0 1-9 0 0,12 5 63 0 0,-32-10-54 0 0,-1 0 0 0 0,0 1 0 0 0,0 1 0 0 0,0 0 0 0 0,-2 1-3 0 0,-90-2-30 0 0,40 3-119 0 0,-157 1-476 0 0,90 3 567 0 0,-35 6 190 0 0,100-4-134 0 0,-152 18-21 0 0,171-18-220 0 0,0 3 1 0 0,-31 10 242 0 0,79-17 57 0 0,0 0 0 0 0,-1 1 1 0 0,1 0-1 0 0,0 0 0 0 0,0 0 1 0 0,0 1-1 0 0,-3 1-57 0 0,6-4-52 0 0,0 2-120 0 0,0-2 168 0 0,1 0 0 0 0,0 0 0 0 0,0 0-1 0 0,0 0 1 0 0,0 0 0 0 0,0 0 0 0 0,0 0 0 0 0,-1 0-1 0 0,1 0 1 0 0,0 0 0 0 0,0 0 0 0 0,0 0 0 0 0,0 0-1 0 0,0 0 1 0 0,0 1 0 0 0,-1-1 0 0 0,1 0 0 0 0,0 0-1 0 0,0 0 1 0 0,0 0 0 0 0,0 0 0 0 0,0 0 0 0 0,0 0-1 0 0,0 1 1 0 0,0-1 0 0 0,0 0 0 0 0,-1 0 0 0 0,1 0-1 0 0,0 0 1 0 0,0 0 0 0 0,0 0 0 0 0,0 1 0 0 0,0-1-1 0 0,0 0 1 0 0,0 0 0 0 0,0 0 0 0 0,0 0 0 0 0,0 0-1 0 0,0 1 1 0 0,0-1 0 0 0,0 0 0 0 0,0 0 4 0 0,5 29 65 0 0,-5-27 50 0 0,1 0 12 0 0,2 0-141 0 0,-1 1 1 0 0,1-1-1 0 0,0 0 1 0 0,0 1-1 0 0,0-1 1 0 0,0-1-1 0 0,0 1 1 0 0,1 0-1 0 0,-1-1 1 0 0,1 1-1 0 0,-1-1 1 0 0,1 0-1 0 0,-1 0 1 0 0,1-1-1 0 0,2 1 14 0 0,10 1 68 0 0,0 0-1 0 0,0-2 1 0 0,0 0-68 0 0,158-5 192 0 0,-169 5-192 0 0,70 1 16 0 0,8 3-16 0 0,16 1 198 0 0,-12-1-32 0 0,29 0-7 0 0,-17-1-61 0 0,33 1-30 0 0,13 0 2 0 0,-113-1-70 0 0,0-3 0 0 0,-1 0 0 0 0,11-3 0 0 0,87-7 0 0 0,29 5 0 0 0,-81-4 0 0 0,-31 4-12 0 0,-46 5 11 0 0,0 0 0 0 0,0 0 0 0 0,0 0 0 0 0,1 0 0 0 0,-1 0-1 0 0,0 0 1 0 0,0 0 0 0 0,0 0 0 0 0,1 0 0 0 0,-1 0-1 0 0,0 0 1 0 0,0 0 0 0 0,0 0 0 0 0,0 0 0 0 0,1 0 0 0 0,-1 0-1 0 0,0 0 1 0 0,0 0 0 0 0,0 0 0 0 0,0 0 0 0 0,1-1-1 0 0,-1 1 1 0 0,0 0 0 0 0,0 0 0 0 0,0 0 0 0 0,0 0 0 0 0,0 0-1 0 0,1 0 1 0 0,-1 0 0 0 0,0-1 0 0 0,0 1 0 0 0,0 0-1 0 0,0 0 1 0 0,0 0 0 0 0,0 0 0 0 0,0-1 0 0 0,0 1 0 0 0,0 0-1 0 0,0 0 1 0 0,0 0 0 0 0,0 0 0 0 0,0-1 0 0 0,0 1-1 0 0,0 0 1 0 0,0 0 0 0 0,0 0 0 0 0,0-1 0 0 0,0 1-1 0 0,0 0 1 0 0,0 0 0 0 0,0 0 0 0 0,0 0 0 0 0,0-1 0 0 0,0 1-1 0 0,0 0 2 0 0,-6-6 9 0 0,5 6-13 0 0,-8-5-21 0 0,-1 0 0 0 0,1 1-1 0 0,-1 0 1 0 0,0 0-1 0 0,0 1 1 0 0,-1 1-1 0 0,-3-1 26 0 0,0-1-19 0 0,3 2 17 0 0,0 0-1 0 0,-1 1 0 0 0,1 0 1 0 0,-10 1 2 0 0,-92-3 0 0 0,83 4 0 0 0,-24 5 0 0 0,5-1 0 0 0,15 0 0 0 0,-22 5 0 0 0,24-4 0 0 0,-1 0 0 0 0,-7-2 0 0 0,-219 24 150 0 0,144-13 123 0 0,-116 0-273 0 0,142-12 393 0 0,-6 5-393 0 0,33-3 223 0 0,-74 11 158 0 0,80-8-300 0 0,-106 12-7 0 0,143-19-22 0 0,0-1-1 0 0,-4 0-51 0 0,8-1 33 0 0,0 1 1 0 0,0 0-1 0 0,-12 3-33 0 0,-2-2 48 0 0,5-1 35 0 0,22 0-19 0 0,11 0 2 0 0,8 0-116 0 0,-1-1-1 0 0,1-1 0 0 0,10-2 51 0 0,-3 0-73 0 0,30-6-316 0 0,18-7 389 0 0,5-1-114 0 0,-58 14 119 0 0,-3 1 31 0 0,0 0 1 0 0,14-6-37 0 0,-28 8-92 0 0,-2 1 10 0 0,0 0 2 0 0,-2-1 14 0 0,-11-2 16 0 0,0 1 1 0 0,0 0-1 0 0,0 0 0 0 0,0 1 1 0 0,0 1-1 0 0,0 0 0 0 0,-5 2 50 0 0,-16-1-122 0 0,-17 0 265 0 0,0 4-143 0 0,2-1 60 0 0,-1-3-60 0 0,-49 3 64 0 0,-52 4 181 0 0,115-8 198 0 0,35 0-374 0 0,1 0-5 0 0,-1 0 0 0 0,-2 0 0 0 0,2 0 0 0 0,8-3 0 0 0,1-1-64 0 0,1 1 0 0 0,0 0 0 0 0,1 1 0 0 0,-1 0 0 0 0,0 0 0 0 0,4 0 0 0 0,-10 3 0 0 0,0-1 0 0 0,0-1 0 0 0,-1 1 0 0 0,1 0 0 0 0,0-1 0 0 0,0 0 0 0 0,0 1 0 0 0,0-1 0 0 0,0-1 0 0 0,4 0 0 0 0,70-5 0 0 0,60 2 0 0 0,-42 4-2801 0 0,-71-2 1779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1:50.077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429 110 11672 0 0,'0'0'341'0'0,"0"-1"-1"0"0,-10-4-1728 0 0,1 2 5065 0 0,9 3-3596 0 0,0 0-1 0 0,0 0 0 0 0,0 0 1 0 0,0 0-1 0 0,0 0 0 0 0,0 0 0 0 0,0 0 1 0 0,0 0-1 0 0,0 0 0 0 0,0 0 0 0 0,0 0 1 0 0,0 0-1 0 0,0 0 0 0 0,0 0 1 0 0,-1 0-1 0 0,1 0 0 0 0,0 0 0 0 0,0 0 1 0 0,0 0-1 0 0,0 0 0 0 0,0 0 0 0 0,0 0 1 0 0,0 0-1 0 0,0 0 0 0 0,0 0 1 0 0,0 0-1 0 0,0 0 0 0 0,0 0 0 0 0,0 0 1 0 0,0 0-1 0 0,0 0 0 0 0,0 1 0 0 0,0-1 1 0 0,0 0-1 0 0,0 0 0 0 0,0 0 1 0 0,0 0-1 0 0,0 0 0 0 0,0 0 0 0 0,0 0 1 0 0,0 0-1 0 0,0 0 0 0 0,0 0 1 0 0,0 0-1 0 0,0 0 0 0 0,0 0 0 0 0,0 0 1 0 0,0 1-1 0 0,0-1 0 0 0,0 0 0 0 0,0 0 1 0 0,0 0-1 0 0,0 0 0 0 0,0 0-80 0 0,5 7 1601 0 0,7 7-1017 0 0,-10-10-430 0 0,0-1 0 0 0,0 0 0 0 0,0-1 0 0 0,1 1-1 0 0,2 2-153 0 0,11 10 466 0 0,-1 0 0 0 0,3 4-466 0 0,-3-2 328 0 0,1-1 0 0 0,3 1-328 0 0,182 159 1040 0 0,-152-132-738 0 0,-5-3 55 0 0,-1 2 0 0 0,6 10-357 0 0,109 134 432 0 0,-149-178-391 0 0,0 0 1 0 0,8 6-42 0 0,8 8 29 0 0,23 28-29 0 0,10 5 0 0 0,10 7-712 0 0,-67-61 476 0 0,-1-2 213 0 0,1 0 0 0 0,-1 0 0 0 0,1 0 0 0 0,-1 0 0 0 0,1 0 0 0 0,-1 0 0 0 0,0 0 0 0 0,1 1 0 0 0,-1-1 0 0 0,1 0 0 0 0,-1 0 0 0 0,0 1 0 0 0,1-1 0 0 0,-1 0 0 0 0,1 1 0 0 0,-1-1 0 0 0,0 0 0 0 0,0 1 0 0 0,1-1 23 0 0,-1 1-92 0 0,1-1 1 0 0,-1 0-1 0 0,0 1 1 0 0,1-1-1 0 0,-1 1 1 0 0,0-1-1 0 0,1 0 1 0 0,-1 1-1 0 0,1-1 1 0 0,-1 0-1 0 0,1 0 1 0 0,-1 1-1 0 0,1-1 1 0 0,-1 0-1 0 0,1 0 0 0 0,-1 0 1 0 0,1 0-1 0 0,-1 0 1 0 0,1 0-1 0 0,0 1 92 0 0,5-2-912 0 0,-3 2-2116 0 0,-3-1-4031 0 0</inkml:trace>
  <inkml:trace contextRef="#ctx0" brushRef="#br0" timeOffset="578.425">1594 0 10968 0 0,'0'0'248'0'0,"-2"1"34"0"0,-28 15 396 0 0,14-2-604 0 0,9-9 301 0 0,0 1 1 0 0,1 0-1 0 0,-5 6-375 0 0,-4 3 1531 0 0,-11 10-1531 0 0,-6 6 1109 0 0,5-6 182 0 0,0-1 1 0 0,-25 16-1292 0 0,16-13 632 0 0,-48 30 485 0 0,44-31-274 0 0,-10 10-843 0 0,-173 147 1604 0 0,172-138-1386 0 0,21-19 54 0 0,-8 5-272 0 0,-178 138 762 0 0,66-51-698 0 0,-47 35-64 0 0,150-116-177 0 0,22-17-462 0 0,-19 12 639 0 0,-37 22-3037 0 0,57-37 1538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13.19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0 181 6768 0 0,'0'0'149'0'0,"0"0"23"0"0,0 0 12 0 0,0 0 3 0 0,0 0-17 0 0,0 0-8 0 0,0 0-2 0 0,0 0-6 0 0,0 0-23 0 0,0 0-16 0 0,0 0-3 0 0,0 0 6 0 0,0 0 29 0 0,0 0 12 0 0,2 0 1 0 0,31-3 320 0 0,-25 1-221 0 0,-4 0-209 0 0,40-5 157 0 0,-17 3 125 0 0,21-6-332 0 0,11-2 74 0 0,71-12 44 0 0,-109 18-100 0 0,0 2 1 0 0,1 0 0 0 0,-1 1-1 0 0,17 0-18 0 0,40-2 54 0 0,-63 5-54 0 0,26 0 0 0 0,28 4 0 0 0,180 33 0 0 0,-205-28 0 0 0,0 2 0 0 0,-1 3 0 0 0,9 4 0 0 0,-36-13 0 0 0,-12-4 0 0 0,1 1 0 0 0,-1-1 0 0 0,0 1 0 0 0,0-1 0 0 0,0 1 0 0 0,0 0 0 0 0,74 39 0 0 0,-51-29 39 0 0,-23-11-24 0 0,1 1-1 0 0,0 0 1 0 0,0 0-1 0 0,-1 0 1 0 0,4 3-15 0 0,13 5 156 0 0,-17-9-79 0 0,0 1 0 0 0,-1-1-1 0 0,1 1 1 0 0,-1 0 0 0 0,3 2-77 0 0,34 17 919 0 0,-31-17-872 0 0,-7-3 55 0 0,-1-1-6 0 0,1 3-4 0 0,-2-3-72 0 0,1 1 0 0 0,0-1 1 0 0,0 1-1 0 0,-1-1 1 0 0,1 0-1 0 0,0 1 1 0 0,0-1-1 0 0,0 0 0 0 0,0 1 1 0 0,-1-1-1 0 0,1 0 1 0 0,0 0-1 0 0,0 0 1 0 0,0 0-1 0 0,0 0 0 0 0,0 0 1 0 0,-1 0-1 0 0,1 0 1 0 0,0 0-1 0 0,0 0-20 0 0,6 0 134 0 0,2-1-110 0 0,2-2 29 0 0,-9 1-54 0 0,0 0 3 0 0,13-8-2 0 0,1 1 0 0 0,9-5 0 0 0,-9 7 0 0 0,152-69-104 0 0,-145 65 29 0 0,20-5 75 0 0,-24 9-5 0 0,15-7 5 0 0,-24 9 0 0 0,1 0 0 0 0,0 1 0 0 0,0 0 0 0 0,4 0 0 0 0,49-16 0 0 0,-10 5 2 0 0,-34 9-30 0 0,0 1 0 0 0,13-2 28 0 0,82-13-10 0 0,-63 12 10 0 0,23-3 0 0 0,48-2 0 0 0,-104 11 0 0 0,0 1 0 0 0,4 1 0 0 0,28-2 0 0 0,65-5 0 0 0,-21-1 0 0 0,-71 6 0 0 0,0 1 0 0 0,23 2 0 0 0,-5 0-54 0 0,44 5 108 0 0,-39-1-54 0 0,-23-2 0 0 0,24 0 0 0 0,-24-2-99 0 0,21 4 99 0 0,-20-2 3 0 0,21 0-3 0 0,-33-3-3 0 0,0 1 1 0 0,11 3 2 0 0,-11-1 29 0 0,-1-2 0 0 0,13 1-29 0 0,-17-1 11 0 0,0 0 1 0 0,0 0-1 0 0,0 0 1 0 0,4 2-12 0 0,-4-1 7 0 0,0 0 0 0 0,0-1 0 0 0,0 0 1 0 0,3 0-8 0 0,24 1-26 0 0,0 2 1 0 0,0 1 0 0 0,-1 2-1 0 0,10 4 26 0 0,0 1 262 0 0,-30-10-226 0 0,-1 1-1 0 0,0 0 1 0 0,4 2-36 0 0,18 5 134 0 0,47 15 79 0 0,-46-13-343 0 0,-29-9 105 0 0,0 0 0 0 0,0-1 0 0 0,1 0 0 0 0,-1 0 1 0 0,7 0 24 0 0,-5 0 0 0 0,-1-1 0 0 0,0 1 0 0 0,7 3 0 0 0,14 3 0 0 0,-16-5 66 0 0,-1 1 1 0 0,1 0-1 0 0,9 5-66 0 0,-9-3 44 0 0,0-1 0 0 0,0-1 1 0 0,7 1-45 0 0,8 3-1 0 0,0 0 0 0 0,0 2 1 0 0,4 2 171 0 0,18 5-165 0 0,-2 3 0 0 0,0 1 1 0 0,39 25-7 0 0,-21-9-328 0 0,5-1 328 0 0,-60-31 0 0 0,47 25 0 0 0,19 16 152 0 0,-52-30 18 0 0,2-2 0 0 0,21 9-170 0 0,-39-19 25 0 0,-1 1 0 0 0,0 0 0 0 0,0 0 1 0 0,6 6-26 0 0,17 10 131 0 0,-15-10-10 0 0,-1 0 0 0 0,1 1 1 0 0,-1 0-122 0 0,5 11 182 0 0,-16-18-103 0 0,1-1-1 0 0,-1 1 0 0 0,1 0 1 0 0,4 2-79 0 0,36 28 184 0 0,-16-14-95 0 0,-23-16-50 0 0,0 0-1 0 0,0 0 1 0 0,1-1 0 0 0,-1 0-1 0 0,2 0-38 0 0,37 21 294 0 0,-29-11-294 0 0,-9-7 0 0 0,-3-1-11 0 0,-2-3 3 0 0,0 0 1 0 0,1 1-1 0 0,-1-1 0 0 0,1 0 0 0 0,0 0 1 0 0,0-1-1 0 0,2 3 8 0 0,-2-3 32 0 0,0 1 0 0 0,0 0 0 0 0,0-1 0 0 0,-1 1 1 0 0,3 3-33 0 0,7 7 216 0 0,-11-13-207 0 0,0 1 1 0 0,0 0-1 0 0,0-1 0 0 0,-1 1 1 0 0,1 0-1 0 0,0 0 0 0 0,0 0 0 0 0,-1-1 1 0 0,1 1-1 0 0,-1 0 0 0 0,1 0 1 0 0,0 0-10 0 0,8 12 138 0 0,-3-7-84 0 0,-3-3-17 0 0,-1 0 0 0 0,1 1 0 0 0,0-1 0 0 0,-1 1 0 0 0,0 0 0 0 0,0 0-37 0 0,4 7 75 0 0,2 9 73 0 0,-1-5-20 0 0,-5-10-106 0 0,0 0 1 0 0,0 0-1 0 0,-1 0 0 0 0,1 0 1 0 0,0 4-23 0 0,-2 1 66 0 0,0-9-58 0 0,0 0-1 0 0,0 0 0 0 0,0 0 0 0 0,1 0 0 0 0,-1 0 0 0 0,0 0 0 0 0,0 0 0 0 0,1 0 0 0 0,-1 0 1 0 0,0 0-1 0 0,1 0 0 0 0,0 0-7 0 0,-1 0 3 0 0,0 0 1 0 0,1-1-1 0 0,-1 1 0 0 0,0 0 1 0 0,0-1-1 0 0,1 1 1 0 0,-1 0-1 0 0,0-1 1 0 0,0 1-1 0 0,0 0 0 0 0,0-1 1 0 0,0 1-1 0 0,0 0 1 0 0,0 0-1 0 0,0-1 1 0 0,0 1-1 0 0,0 0 0 0 0,0-1 1 0 0,-1 1-1 0 0,1 0 1 0 0,0-1-1 0 0,0 1 0 0 0,-1 0-3 0 0,-2 5 62 0 0,2-4 14 0 0,1-1-90 0 0,0-1 1 0 0,0 1 0 0 0,0 0-1 0 0,0 0 1 0 0,0-1-1 0 0,0 1 1 0 0,0 0-1 0 0,0 0 1 0 0,0-1 0 0 0,-1 1-1 0 0,1 0 1 0 0,0 0-1 0 0,-1-1 1 0 0,1 1-1 0 0,0 0 1 0 0,-1-1-1 0 0,1 1 1 0 0,-1 0 0 0 0,1-1-1 0 0,-1 1 1 0 0,1-1-1 0 0,-1 1 1 0 0,1-1-1 0 0,-1 1 14 0 0,-1 0-190 0 0,1-1-1 0 0,-1 1 1 0 0,0-1-1 0 0,1 0 1 0 0,-1 1-1 0 0,1-1 1 0 0,-1 0-1 0 0,0 0 0 0 0,1 0 1 0 0,-1 0 190 0 0,0 0-604 0 0,1-1-865 0 0,-6-1-3395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16.118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4772 7 4832 0 0,'0'0'136'0'0,"0"0"64"0"0,0 0 143 0 0,0 0 59 0 0,0 0 13 0 0,0 0-46 0 0,0 0-194 0 0,0 0-82 0 0,0 0-18 0 0,0 0-5 0 0,0 0-4 0 0,-1 0-13 0 0,-2 0-54 0 0,2 0-29 0 0,1 0 112 0 0,0 0 30 0 0,-14 0 960 0 0,10-4-966 0 0,3 4 57 0 0,-1-1-1 0 0,0 1 0 0 0,1 0 0 0 0,-1 0 0 0 0,1 0 0 0 0,-1 0 1 0 0,0 0-1 0 0,1 0 0 0 0,-1 0 0 0 0,0 0 0 0 0,1 0 1 0 0,-1 1-1 0 0,1-1 0 0 0,-2 1-162 0 0,-4 1 91 0 0,-26-1 1219 0 0,-20-6-840 0 0,37 5-77 0 0,0 1 1 0 0,-1 0 0 0 0,-3 2-394 0 0,3-1 79 0 0,0-1-1 0 0,1-1 1 0 0,-1 0 0 0 0,-1-1-79 0 0,-19-1 101 0 0,-73-5 311 0 0,102 7-281 0 0,-1 1 1 0 0,1 0-1 0 0,-1 0 1 0 0,1 1-1 0 0,0 0 0 0 0,0 0 1 0 0,-5 3-132 0 0,-38 11 505 0 0,48-15-451 0 0,-23 2 249 0 0,-9-6-105 0 0,21-5-188 0 0,12 6-1 0 0,-1 1 0 0 0,0 0 0 0 0,0 0 0 0 0,1 0-1 0 0,-1 0 1 0 0,0 0 0 0 0,0 0 0 0 0,-1 1-9 0 0,-7-3-7 0 0,2 3 7 0 0,-32 3 0 0 0,36-3 0 0 0,3-1 0 0 0,0 1 0 0 0,1 0 0 0 0,-1 0 0 0 0,1 0 0 0 0,-1 0 0 0 0,0 0 0 0 0,1 1 0 0 0,-1-1 0 0 0,1 0 0 0 0,-1 1 0 0 0,1-1 0 0 0,-1 1 0 0 0,1-1 0 0 0,-1 1 0 0 0,1 0 0 0 0,-1 0 0 0 0,-25 11 64 0 0,16-8-64 0 0,6-1 0 0 0,-6 7 0 0 0,-5 2 0 0 0,13-9 1 0 0,-9 8-16 0 0,11-11 11 0 0,1 1 1 0 0,0-1-1 0 0,-1 1 0 0 0,1-1 1 0 0,0 1-1 0 0,0 0 1 0 0,-1-1-1 0 0,1 1 0 0 0,0-1 1 0 0,0 1-1 0 0,0 0 1 0 0,0-1-1 0 0,0 1 0 0 0,0 0 1 0 0,0-1-1 0 0,0 1 0 0 0,0 0 1 0 0,0-1-1 0 0,0 1 4 0 0,0 1-5 0 0,0 0 5 0 0,-1 1 0 0 0,-9 13 0 0 0,1 5-5 0 0,-5 2-54 0 0,-5 13 59 0 0,14-29 0 0 0,0 0 0 0 0,1 1 0 0 0,0 0 0 0 0,0 0 0 0 0,0 0 0 0 0,1 1 0 0 0,-1 5 0 0 0,-13 30 0 0 0,10-27-13 0 0,0 0 0 0 0,2 0-1 0 0,0 0 1 0 0,-2 16 13 0 0,4-12-11 0 0,2-15 11 0 0,0 1 0 0 0,0 0 0 0 0,0 0 0 0 0,-2 1 0 0 0,-3 19 0 0 0,-2 4 0 0 0,-15 42 0 0 0,10-17 0 0 0,6-40 0 0 0,5-11 0 0 0,-1 0 0 0 0,1 0 0 0 0,1 0 0 0 0,-1 1 0 0 0,0 4 0 0 0,0-2 0 0 0,0-1 0 0 0,0 1 0 0 0,0-1 0 0 0,-1 1 0 0 0,-1-1 0 0 0,1 0 0 0 0,-4 5 0 0 0,-8 17 0 0 0,6-7 0 0 0,0 1 0 0 0,-1-1 0 0 0,-12 17 0 0 0,7-6 0 0 0,3-5 0 0 0,9-22-1 0 0,0 1 0 0 0,1-1 0 0 0,-1 1 0 0 0,1-1 0 0 0,0 3 1 0 0,-7 20-59 0 0,7-23 59 0 0,-1 1 0 0 0,0-1 0 0 0,0 0 0 0 0,-1 1 0 0 0,0-1 0 0 0,-1 2 1 0 0,-3 1-2 0 0,-9 12 1 0 0,3-5 0 0 0,10-8 0 0 0,0-2 0 0 0,0 2 0 0 0,-7 1 0 0 0,5-4-27 0 0,0-1 0 0 0,0 1-1 0 0,0-1 1 0 0,-1 0-1 0 0,1-1 1 0 0,-1 0-1 0 0,-5 2 28 0 0,-12 2-138 0 0,9-1 18 0 0,5-4 122 0 0,0-1-1 0 0,0-1 1 0 0,-6 0-2 0 0,10 0 38 0 0,-8 1-38 0 0,12 1 0 0 0,0-1 0 0 0,0 0 0 0 0,-6 0 0 0 0,-12-6 0 0 0,-41-3-168 0 0,51 7 165 0 0,-1 0 1 0 0,1 1-1 0 0,-5 0 3 0 0,6 1-27 0 0,-1-1-1 0 0,0-1 1 0 0,1 1-1 0 0,-7-3 28 0 0,-59-4 4 0 0,16 3 70 0 0,27 2-162 0 0,-1 2 0 0 0,-2 1 88 0 0,-12 0 8 0 0,30-4-8 0 0,14 3 0 0 0,0-1 0 0 0,1 1 0 0 0,-1-1 0 0 0,0 1 0 0 0,0 0 0 0 0,1 0 0 0 0,-4 0 0 0 0,-23 6 0 0 0,21-3 0 0 0,-1-1 0 0 0,0-1 0 0 0,0 0 0 0 0,0 0 0 0 0,0-1 0 0 0,0 0 0 0 0,-4 0 0 0 0,-3-1 22 0 0,1 1 0 0 0,0 0 0 0 0,-1 2 0 0 0,1 0 1 0 0,0 0-1 0 0,0 2 0 0 0,-4 0-22 0 0,-40 8 13 0 0,44-9-13 0 0,0 1 0 0 0,1 0 0 0 0,-2 1 0 0 0,-34 9 0 0 0,43-12 0 0 0,1 1 0 0 0,-1-1 0 0 0,1 1 0 0 0,-3 1 0 0 0,-16 7 0 0 0,9-7-63 0 0,1 2 0 0 0,1 0 1 0 0,-1 0-1 0 0,1 2 0 0 0,0-1 1 0 0,-7 8 62 0 0,-11 2 0 0 0,29-15-2 0 0,-9 8-50 0 0,6-5 42 0 0,3-3 10 0 0,1 0 0 0 0,-1 0 0 0 0,1 0 0 0 0,-1 1 0 0 0,1-1 0 0 0,0 1 0 0 0,0 0 0 0 0,0 0 0 0 0,1-1 0 0 0,-1 1 0 0 0,1 0 0 0 0,-8 10 10 0 0,9-13-8 0 0,0 1 0 0 0,-1-1 0 0 0,1 1-1 0 0,-1-1 1 0 0,1 1 0 0 0,-1-1 0 0 0,1 1 0 0 0,-1-1-1 0 0,1 1 1 0 0,-1-1 0 0 0,1 0 0 0 0,-1 1 0 0 0,1-1-1 0 0,-1 0 1 0 0,1 1 0 0 0,-1-1 0 0 0,0 0-1 0 0,1 0 1 0 0,-1 0 0 0 0,0 1 0 0 0,1-1 0 0 0,-1 0-1 0 0,0 0 1 0 0,1 0 0 0 0,-1 0 0 0 0,0 0 0 0 0,1 0-1 0 0,-1-1-1 0 0,-6 1 4 0 0,-1 0-4 0 0,8 0 0 0 0,-1 0 0 0 0,1 0 0 0 0,-1 0 0 0 0,1 0 0 0 0,0 0 0 0 0,-1-1 0 0 0,1 1 0 0 0,0 0 0 0 0,-1 0 0 0 0,1 0 0 0 0,-1 0 0 0 0,1 0 0 0 0,0 0 0 0 0,-1-1 0 0 0,1 1 0 0 0,0 0 0 0 0,-1 0 0 0 0,1-1 0 0 0,0 1 0 0 0,-1 0 0 0 0,1 0 0 0 0,0-1 0 0 0,0 1 0 0 0,-1 0 0 0 0,1-1 0 0 0,0 1 0 0 0,-1-2 0 0 0,-2 1 0 0 0,-11-10 0 0 0,13 10 0 0 0,0 0 0 0 0,-1 0 0 0 0,1 0 0 0 0,0 1 0 0 0,0-1 0 0 0,-1 0 0 0 0,1 1 0 0 0,-1-1 0 0 0,1 1 0 0 0,-1-1 0 0 0,-11-4 0 0 0,8 2 1 0 0,0 0 0 0 0,0 0 0 0 0,0 1 0 0 0,0 0 0 0 0,-1 0 0 0 0,1 0 0 0 0,-6 0-1 0 0,-20-7-98 0 0,19 5 33 0 0,-13-7-67 0 0,22 10 118 0 0,0-1 1 0 0,0 1 0 0 0,0 0 0 0 0,-1 0 0 0 0,1 0 0 0 0,0 1 0 0 0,-1-1 0 0 0,-1 1 13 0 0,-23-6-106 0 0,-25-13 39 0 0,42 15 58 0 0,1 0-1 0 0,-1 1 1 0 0,1 0-1 0 0,-1 1 1 0 0,0 1-1 0 0,0-1 1 0 0,-11 1 9 0 0,-8-1-8 0 0,29 2 8 0 0,-58-6 0 0 0,-33 1 0 0 0,79 4 20 0 0,1 0 1 0 0,0-1 0 0 0,-1-1 0 0 0,0 0-21 0 0,5 1 17 0 0,0 0 0 0 0,0 0 0 0 0,0 1 0 0 0,0 0-1 0 0,-1 1 1 0 0,1-1 0 0 0,-1 2 0 0 0,1-1 0 0 0,0 1 0 0 0,-1 0-17 0 0,1 1 12 0 0,0-1 1 0 0,0 0-1 0 0,0-1 1 0 0,0 0-1 0 0,1 0 1 0 0,-6-1-13 0 0,5 0 12 0 0,-1 1 0 0 0,0 0 0 0 0,1 0 1 0 0,-8 2-13 0 0,-52 6 194 0 0,43-9-32 0 0,21 1-113 0 0,-1-1 0 0 0,0 1-1 0 0,0 0 1 0 0,1 1 0 0 0,-3 0-49 0 0,-41 2 24 0 0,39-2-24 0 0,0 0 0 0 0,0 1 0 0 0,0 0 0 0 0,0 0 0 0 0,0 1 0 0 0,-30 6 0 0 0,36-9 0 0 0,0 0 0 0 0,-8 6 0 0 0,0-1 0 0 0,7-4 0 0 0,0 0 0 0 0,-1 0 0 0 0,1 0 0 0 0,0 1 0 0 0,0-1 0 0 0,-2 2 0 0 0,-1 1 13 0 0,5-3 51 0 0,1 0 3 0 0,-6 1-26 0 0,-17 11-45 0 0,21-12 32 0 0,1-1 0 0 0,-1 1 0 0 0,0-1-1 0 0,0 1 1 0 0,0-1 0 0 0,0 0 0 0 0,1 0 0 0 0,-1 0 0 0 0,0 0 0 0 0,0-1 0 0 0,0 1 0 0 0,0-1 0 0 0,-2 0-28 0 0,-21-3 58 0 0,7 0-5 0 0,2-2-39 0 0,0 0 0 0 0,0-2 0 0 0,0 0 0 0 0,1 0 0 0 0,-3-4-14 0 0,-4-1 48 0 0,-19-5-37 0 0,6 3-12 0 0,21 8 1 0 0,-2 1 0 0 0,-3-1 0 0 0,-4-1 0 0 0,10 3 0 0 0,1 2 0 0 0,-1 0 0 0 0,0 1 0 0 0,-7 0 0 0 0,-10-3 0 0 0,15 4 0 0 0,0 0 0 0 0,0 1 0 0 0,-8 1 0 0 0,-8 0 0 0 0,-33 4 64 0 0,40 0-80 0 0,-1 0 0 0 0,1 2 0 0 0,0 1 0 0 0,-4 2 16 0 0,24-7 0 0 0,0-1 0 0 0,-1 1 0 0 0,1 0 0 0 0,0 0 0 0 0,-1 2 0 0 0,-18 10 0 0 0,17-11 0 0 0,1-1 0 0 0,-1 1 0 0 0,1 1 0 0 0,0 0 0 0 0,1-1 0 0 0,-1 2 0 0 0,1-1 0 0 0,0 1 0 0 0,0-1 0 0 0,0 3 0 0 0,1-4-1 0 0,-9 16-87 0 0,7-12-82 0 0,5-8 162 0 0,1 1-1 0 0,0-1 1 0 0,-1 1 0 0 0,1-1-1 0 0,0 0 1 0 0,-1 1-1 0 0,1-1 1 0 0,0 1 0 0 0,-1-1-1 0 0,1 1 1 0 0,0-1-1 0 0,0 1 1 0 0,-1-1-1 0 0,1 1 1 0 0,0-1 0 0 0,0 1-1 0 0,0-1 1 0 0,0 1 8 0 0,-4 8-1944 0 0,0-2-3261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21.83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1 177 5400 0 0,'0'0'158'0'0,"1"-1"-4"0"0,5-4 272 0 0,-1-1 0 0 0,0 1 0 0 0,4-7-426 0 0,9-10 2066 0 0,-13 18-1801 0 0,-1 0 1 0 0,1 1-1 0 0,-1 0 0 0 0,1 0 1 0 0,0 0-1 0 0,0 1 1 0 0,0-1-1 0 0,1 1 0 0 0,2-1-265 0 0,12-2 634 0 0,20-4-634 0 0,-14 3 82 0 0,-3 1 25 0 0,-1 0 51 0 0,-1 0-1 0 0,1 1 1 0 0,0 2 0 0 0,10 0-158 0 0,-5 0 287 0 0,1-1 0 0 0,17-5-287 0 0,8 0 216 0 0,23-2 72 0 0,119-11 480 0 0,-171 20-640 0 0,0 2 0 0 0,0 0 0 0 0,-1 2 0 0 0,1 0 0 0 0,0 2 0 0 0,-1 0 0 0 0,1 2-128 0 0,-20-6 35 0 0,26 7 49 0 0,-1 2 0 0 0,0 1 1 0 0,12 7-85 0 0,-22-10 0 0 0,-15-7 0 0 0,-1 0 0 0 0,1 0 0 0 0,-1 0 0 0 0,1 1 0 0 0,-1 0 0 0 0,0 0 0 0 0,0 0 0 0 0,0 0 0 0 0,0 0 0 0 0,4 4 0 0 0,1 0 0 0 0,-1-1 0 0 0,1 0 0 0 0,0-1 0 0 0,1 0 0 0 0,2 1 0 0 0,0 0 0 0 0,-6-2 0 0 0,0 0 0 0 0,-1 0 0 0 0,1 1 1 0 0,-1 0-1 0 0,4 3 0 0 0,6 6-23 0 0,-8-8-6 0 0,-1 0 0 0 0,0 0-1 0 0,0 0 1 0 0,-1 1 0 0 0,0 0-1 0 0,0 0 1 0 0,0 0 0 0 0,0 1-1 0 0,0 2 30 0 0,7 29 171 0 0,-5-27-96 0 0,0 1-1 0 0,1-1 1 0 0,5 6-75 0 0,-8-14 72 0 0,-3-2 13 0 0,0-1-75 0 0,-1 0-1 0 0,1 0 1 0 0,-1 1-1 0 0,1-1 0 0 0,-1 0 1 0 0,1 1-1 0 0,-1-1 1 0 0,1 0-1 0 0,-1 1 1 0 0,1-1-1 0 0,-1 0 1 0 0,1 1-1 0 0,-1-1 0 0 0,1 1 1 0 0,-1-1-1 0 0,0 1 1 0 0,1-1-1 0 0,-1 1 1 0 0,0-1-1 0 0,1 1 1 0 0,-1-1-1 0 0,0 1 0 0 0,0 0 1 0 0,0-1-1 0 0,1 1-9 0 0,6 12 130 0 0,-6-13-122 0 0,0 0 1 0 0,0 0 0 0 0,0 0 0 0 0,0 0 0 0 0,0 0 0 0 0,0-1 0 0 0,0 1 0 0 0,0 0 0 0 0,0 0 0 0 0,0-1 0 0 0,0 1 0 0 0,0-1-9 0 0,0 1 10 0 0,45-8 152 0 0,32-17-162 0 0,-20 11-36 0 0,0 2 0 0 0,12 2 36 0 0,25-11-10 0 0,-50 15-8 0 0,0 1 0 0 0,0 3 0 0 0,33 3 18 0 0,40-1 60 0 0,10 6-136 0 0,-31 0 12 0 0,-51-3 64 0 0,-31-2 0 0 0,1 0 0 0 0,-1-1 1 0 0,11-1-2 0 0,-7 0 1 0 0,-1 1 0 0 0,12 1 0 0 0,8 0 0 0 0,-3 2 0 0 0,-25-2 0 0 0,0 0 0 0 0,-1-1 0 0 0,1 0 0 0 0,3-1 0 0 0,-3 0 0 0 0,0 1 0 0 0,0 0 0 0 0,-1 0 0 0 0,1 1 1 0 0,0 0-1 0 0,0 1 0 0 0,8 2-1 0 0,8 1 1 0 0,-13-5 1 0 0,-10 0-3 0 0,0 0 0 0 0,0 0-1 0 0,0 0 1 0 0,0 0 0 0 0,0 0-1 0 0,0 1 1 0 0,0 0 0 0 0,0-1-1 0 0,1 2 3 0 0,7 3 94 0 0,-5-2-1284 0 0,-3-2-2561 0 0,-3-1-1301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23.301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0 6416 0 0,'1'0'184'0'0,"2"0"-147"0"0,0 0-1 0 0,0 0 1 0 0,-1 1 0 0 0,1-1 0 0 0,0 1 0 0 0,0-1 0 0 0,0 1-1 0 0,-1 0 1 0 0,1 0 0 0 0,2 1-37 0 0,12 4 216 0 0,-10-5 25 0 0,0 1 1 0 0,0 0 0 0 0,0 1 0 0 0,5 2-242 0 0,14 5 465 0 0,-17-7-280 0 0,0 1 1 0 0,-1 0-1 0 0,1 0 1 0 0,-1 1-1 0 0,0 0 1 0 0,0 1 0 0 0,0-1-1 0 0,3 6-185 0 0,25 15 586 0 0,-29-21-445 0 0,-1 0 1 0 0,0 1-1 0 0,0 0 0 0 0,-1 0 0 0 0,3 3-141 0 0,14 15 294 0 0,-10-11-73 0 0,-1 0 0 0 0,0 0 0 0 0,6 11-221 0 0,-7-10 169 0 0,0 0 0 0 0,1-1 0 0 0,7 7-169 0 0,-4-7 101 0 0,-2 1 0 0 0,0 0 1 0 0,0 2-102 0 0,20 20 175 0 0,-24-27-114 0 0,1 0 0 0 0,-1 1 0 0 0,-1-1 0 0 0,0 2 0 0 0,4 7-61 0 0,9 17 146 0 0,1-1 1 0 0,2-1 0 0 0,14 15-147 0 0,-19-25-14 0 0,31 31 121 0 0,-36-38-49 0 0,1-1 1 0 0,7 6-59 0 0,-9-8 67 0 0,0-1 0 0 0,0 2 1 0 0,7 11-68 0 0,-1-6 106 0 0,-15-16-89 0 0,0 0 1 0 0,0 0-1 0 0,0 0 0 0 0,0 1 1 0 0,1 2-18 0 0,12 19 7 0 0,-11-18 0 0 0,0 0 1 0 0,-1 0-1 0 0,1 0 1 0 0,-2 1-1 0 0,1 0 1 0 0,-1 0-1 0 0,0 0 1 0 0,-1 0 0 0 0,1 1-8 0 0,10 34 0 0 0,-12-38 5 0 0,1-1 0 0 0,0 1 0 0 0,-1-1 0 0 0,1 1 0 0 0,1-1 0 0 0,1 4-5 0 0,7 14 44 0 0,-4-5 0 0 0,-4-9-15 0 0,0 1 0 0 0,0-1-1 0 0,-1 1 1 0 0,0 0 0 0 0,0-1-1 0 0,0 8-28 0 0,6 38 64 0 0,-8-36 62 0 0,1 0 0 0 0,1-1 0 0 0,1 1 0 0 0,0-1 0 0 0,2 4-126 0 0,0-5 88 0 0,-1 1 0 0 0,1 7-88 0 0,-1-5 0 0 0,-2-15-29 0 0,-1 1 0 0 0,0 1 1 0 0,0-1-1 0 0,-1 5 29 0 0,5 27-157 0 0,-4-30 154 0 0,0 0 1 0 0,0-1-1 0 0,-1 1 0 0 0,1 0 0 0 0,-1-1 1 0 0,-1 5 2 0 0,-3 24 38 0 0,1 11-38 0 0,2-21 51 0 0,-2-1 0 0 0,0 1 1 0 0,-4 14-52 0 0,0-10 36 0 0,4-16-27 0 0,0 1 0 0 0,-1-1 1 0 0,-2 4-10 0 0,0-1 69 0 0,1 1 0 0 0,0 0 0 0 0,1 3-69 0 0,1-6 14 0 0,0 0 1 0 0,-1 0-1 0 0,-1-1 1 0 0,0 1 0 0 0,-1 0-15 0 0,1-4 1 0 0,1 1 1 0 0,0-1-1 0 0,0 1 1 0 0,1-1-1 0 0,0 1 1 0 0,1 0-1 0 0,1 1-1 0 0,-14 52 107 0 0,14-61-100 0 0,0 0-1 0 0,0 0 1 0 0,0 0 0 0 0,0 0-1 0 0,0 0 1 0 0,-2 2-7 0 0,2-3 3 0 0,-1 1 1 0 0,1-1-1 0 0,0 0 1 0 0,0 1-1 0 0,1-1 1 0 0,-1 0-1 0 0,0 1 1 0 0,1-1-1 0 0,-1 1 1 0 0,1 1-4 0 0,0 0 3 0 0,-1 0 1 0 0,1 0 0 0 0,-1 0 0 0 0,0 0 0 0 0,0-1 0 0 0,-1 1 0 0 0,1 0 0 0 0,-1-1 0 0 0,1 1 0 0 0,-2 1-4 0 0,0-1 4 0 0,1 0-1 0 0,1 0 1 0 0,-1 0-1 0 0,0 0 1 0 0,1 1-1 0 0,0-1 0 0 0,0 2-3 0 0,-2 4 4 0 0,1 1-1 0 0,-1-1 0 0 0,-1 0 0 0 0,0 0 0 0 0,-1-1 0 0 0,0 1 1 0 0,-2 3-4 0 0,-6 11 60 0 0,-4 13 30 0 0,-9 18-52 0 0,-8-6 26 0 0,15-25-11 0 0,4-5 1 0 0,-1-1-42 0 0,13-16-13 0 0,0 0 1 0 0,1 1 0 0 0,-1 0 0 0 0,1 0 0 0 0,0-1 0 0 0,0 1-1 0 0,-1 2 1 0 0,-1 2 11 0 0,-1-1 0 0 0,0 0 0 0 0,0 0 0 0 0,0 0-1 0 0,-5 4-10 0 0,4-4 15 0 0,0-1 0 0 0,1 2 0 0 0,-1-1 0 0 0,1 1-1 0 0,-1 3-14 0 0,-4 2 45 0 0,6-7-41 0 0,-1 1-1 0 0,1 0 0 0 0,-1 0 0 0 0,2 0 0 0 0,-1 0 0 0 0,-2 7-3 0 0,6-12-2 0 0,-1 0 0 0 0,1 0-1 0 0,-1 0 1 0 0,1 0-1 0 0,-1 1 1 0 0,1-1-1 0 0,-1 0 1 0 0,0 0-1 0 0,1 0 1 0 0,-1 0-1 0 0,0 0 1 0 0,0 0-1 0 0,0-1 1 0 0,0 1-1 0 0,0 0 1 0 0,0 0-1 0 0,0-1 1 0 0,0 1 2 0 0,-2 1-29 0 0,1-1-83 0 0,2-1-15 0 0,0 0-27 0 0,0 0-114 0 0,0 0-55 0 0,0 7-4349 0 0,0 1-182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2:27.603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3860 1 6992 0 0,'-3'4'165'0'0,"-10"11"450"0"0,8-10-157 0 0,-5 2 8 0 0,9-6-116 0 0,0 0 64 0 0,0 3-232 0 0,-1-1 0 0 0,1 0 0 0 0,-1 1 1 0 0,0-1-1 0 0,0 0 0 0 0,0 0 0 0 0,0 0 0 0 0,-1 0 1 0 0,-1 1-183 0 0,-8 15 567 0 0,10-17-507 0 0,1 1-1 0 0,-1 0 0 0 0,0 0 0 0 0,1-1 1 0 0,-1 1-1 0 0,-1-1 0 0 0,1 1-59 0 0,-1 0 53 0 0,1-1 1 0 0,0 2-1 0 0,-1-1 0 0 0,1 0 0 0 0,1 0 0 0 0,-1 0 0 0 0,0 1 0 0 0,0 1-53 0 0,-11 21 590 0 0,9-20-448 0 0,0 0 0 0 0,1 1 0 0 0,-1 0 0 0 0,1 0 0 0 0,1 1-142 0 0,-1-2 8 0 0,1 1 0 0 0,-1-1 1 0 0,0 1-1 0 0,-1-1 1 0 0,1 0-1 0 0,-4 4-8 0 0,2-4 47 0 0,1 0-1 0 0,0 0 1 0 0,1 0 0 0 0,-1 1 0 0 0,1-1-1 0 0,-2 7-46 0 0,0 2 80 0 0,-3 2 16 0 0,4-9-39 0 0,1 0 0 0 0,0 0 0 0 0,0 0-1 0 0,1 0 1 0 0,0 1 0 0 0,0-1-1 0 0,0 3-56 0 0,-5 16 111 0 0,6-23-92 0 0,-1 0 0 0 0,1 0 0 0 0,0 0-1 0 0,0 0 1 0 0,0 0 0 0 0,1 0 0 0 0,-1 1-19 0 0,0 13 109 0 0,0 1 1 0 0,-2 0-1 0 0,-2 7-109 0 0,4-23 8 0 0,-2 22 8 0 0,3-19-17 0 0,-1 0 1 0 0,0 1 0 0 0,0-1 0 0 0,-2 6 0 0 0,-1-1 77 0 0,0 0 0 0 0,1 0 1 0 0,1 0-1 0 0,0 1 0 0 0,1-1 1 0 0,-1 7-78 0 0,-2 14 162 0 0,0 5-218 0 0,3-6 34 0 0,0-17 73 0 0,1 0-1 0 0,0 1 1 0 0,1-1-1 0 0,0 0 1 0 0,1 0 0 0 0,4 14-51 0 0,3 10 13 0 0,-8-30-14 0 0,1 0 1 0 0,0 0 0 0 0,3 8 0 0 0,-1 4-1 0 0,-4-18 8 0 0,0 1-1 0 0,0-1 1 0 0,1 1 0 0 0,-1 0 0 0 0,1-1-1 0 0,0 1 1 0 0,0-1 0 0 0,0 2-7 0 0,13 24 11 0 0,-10-19-11 0 0,0-1 0 0 0,0 1 0 0 0,5 5 0 0 0,-7-12-2 0 0,1 2 13 0 0,0 0 0 0 0,0 0 0 0 0,0-1 0 0 0,0 1 0 0 0,2 0-11 0 0,-5-4 0 0 0,1 0 1 0 0,-1 1 0 0 0,1-1-1 0 0,-1 1 1 0 0,1-1 0 0 0,-1 1-1 0 0,1-1 1 0 0,-1 1-1 0 0,0-1 1 0 0,1 1 0 0 0,-1-1-1 0 0,0 1 1 0 0,1-1-1 0 0,-1 1 1 0 0,0 0 0 0 0,0-1-1 0 0,0 1 1 0 0,0 0-1 0 0,1 0 0 0 0,2 7-1 0 0,16 6 2 0 0,-5-3-1 0 0,0-1 0 0 0,-10-9 0 0 0,-3-1 0 0 0,1 1 1 0 0,-1-1 0 0 0,0 1 0 0 0,0 0-1 0 0,0-1 1 0 0,0 1 0 0 0,0 0-1 0 0,1-1 1 0 0,-1 1 0 0 0,-1 0-1 0 0,1 0 1 0 0,0 0 0 0 0,0 0-1 0 0,0 0 1 0 0,0 1-1 0 0,-1-2 6 0 0,0 1 0 0 0,1-1 0 0 0,-1 1 1 0 0,0-1-1 0 0,0 1 0 0 0,0 0 0 0 0,0-1 0 0 0,0 1 0 0 0,0-1 0 0 0,1 1 0 0 0,-1 0 0 0 0,-1-1 0 0 0,1 1 1 0 0,0-1-1 0 0,0 1 0 0 0,0 0 0 0 0,0-1 0 0 0,0 1 0 0 0,0-1 0 0 0,-1 1 0 0 0,1 0-6 0 0,0-1 2 0 0,-1 0 0 0 0,1 1 1 0 0,0-1-1 0 0,-1 0 0 0 0,1 0 0 0 0,0 1 0 0 0,-1-1 0 0 0,1 0 1 0 0,0 0-1 0 0,-1 0 0 0 0,1 1 0 0 0,0-1 0 0 0,-1 0 0 0 0,1 0 1 0 0,0 0-1 0 0,-1 0 0 0 0,1 0 0 0 0,-1 0 0 0 0,1 0 0 0 0,0 0 1 0 0,-1 0-1 0 0,1 0 0 0 0,-1 0-2 0 0,1 0 3 0 0,-22 0 49 0 0,15 0-50 0 0,1 0 0 0 0,-1 0 0 0 0,0-1-1 0 0,1 0 1 0 0,-6-2-2 0 0,3 1 3 0 0,-7 1-3 0 0,-7 2 0 0 0,-24-7 66 0 0,23 3-68 0 0,-18-5 64 0 0,1-1-1 0 0,-6-3-61 0 0,23 6 16 0 0,-17-8 61 0 0,30 10-59 0 0,0 0 1 0 0,0 1 0 0 0,-1 0 0 0 0,1 1 0 0 0,-1 0-1 0 0,-7 0-18 0 0,-31-1 80 0 0,34 1-37 0 0,0 1 0 0 0,0 1-1 0 0,-5 0-42 0 0,-46 0 71 0 0,48-1-70 0 0,0 1-1 0 0,0 1 0 0 0,-10 2 0 0 0,-105 21 118 0 0,109-20-115 0 0,1 1 1 0 0,0 2-1 0 0,-15 5-3 0 0,1 1 4 0 0,24-9 6 0 0,-1 1 0 0 0,1 0 0 0 0,0 2 0 0 0,0-1 0 0 0,1 2 0 0 0,-7 4-10 0 0,7-3 17 0 0,-1-1 0 0 0,0 0 0 0 0,0-1 0 0 0,-1 0-17 0 0,0-1 21 0 0,1 1 0 0 0,0 1 0 0 0,0 0 0 0 0,0 1-21 0 0,5-3 42 0 0,1-1 0 0 0,-1 0-1 0 0,-1 0 1 0 0,1-1 0 0 0,-2 0-42 0 0,2-1 2 0 0,0 1-1 0 0,0 0 1 0 0,1 0 0 0 0,-1 1-1 0 0,1 1 1 0 0,-4 2-2 0 0,8-5 5 0 0,0 0-1 0 0,0 0 1 0 0,-1 0-1 0 0,1-1 1 0 0,-1 1-1 0 0,0-1 1 0 0,0 0 0 0 0,0 0-1 0 0,0-1 1 0 0,0 0-1 0 0,0 0 1 0 0,-1 0-5 0 0,6-1 2 0 0,0 0-1 0 0,0 0 1 0 0,-1 0 0 0 0,1 0 0 0 0,0 0-1 0 0,0 0 1 0 0,0 0 0 0 0,0 0 0 0 0,-1 0-1 0 0,1 0 1 0 0,0 0 0 0 0,0 0 0 0 0,0 0-1 0 0,0 0 1 0 0,-1 0 0 0 0,1 0 0 0 0,0 0 0 0 0,0 0-1 0 0,0 1 1 0 0,0-1 0 0 0,0 0 0 0 0,-1 0-1 0 0,1 0 1 0 0,0 0 0 0 0,0 0 0 0 0,0 0-1 0 0,0 0 1 0 0,0 1 0 0 0,0-1 0 0 0,0 0-1 0 0,-1 0 1 0 0,1 0 0 0 0,0 0 0 0 0,0 1 0 0 0,0-1-1 0 0,0 0 1 0 0,0 0 0 0 0,0 0 0 0 0,0 0-1 0 0,0 1 1 0 0,0-1 0 0 0,0 0 0 0 0,0 0-1 0 0,0 0-1 0 0,0 1 0 0 0,0 0 0 0 0,0 0 0 0 0,-1-1 0 0 0,1 1 0 0 0,0 0 0 0 0,-1 0-1 0 0,1-1 1 0 0,0 1 0 0 0,-1 0 0 0 0,1-1 0 0 0,-1 1 0 0 0,1 0 0 0 0,-1-1-1 0 0,1 1 1 0 0,-1-1 0 0 0,0 1 0 0 0,1-1 0 0 0,-1 1 0 0 0,1-1 0 0 0,-1 1-1 0 0,0-1 1 0 0,-6 5-1 0 0,4-3 44 0 0,-5 1-33 0 0,-6 0-10 0 0,13-4-5 0 0,0 0-6 0 0,-3 0-42 0 0,-6-3 80 0 0,2 1-27 0 0,2 0-20 0 0,0 0 1 0 0,1-1-1 0 0,-1 0 0 0 0,1 0 1 0 0,-1 0-1 0 0,1 0 1 0 0,1-1-1 0 0,-5-5 20 0 0,3 4-30 0 0,0 0 0 0 0,-1 0 0 0 0,1 0-1 0 0,-6-2 31 0 0,5 3-15 0 0,0-1 0 0 0,0 1 0 0 0,-3-5 16 0 0,6 6 54 0 0,-1-1 0 0 0,0 1 0 0 0,0 0 0 0 0,-1 0 0 0 0,1 1 0 0 0,-6-3-55 0 0,-44-20-271 0 0,-3 5 257 0 0,37 11-8 0 0,-2 2 1 0 0,1 1-1 0 0,-18-3 22 0 0,9 3 127 0 0,1-1-1 0 0,-1-2 0 0 0,0-1-126 0 0,-24-5-227 0 0,48 14 459 0 0,-1 0 0 0 0,0 0 0 0 0,0 1 0 0 0,0 0-1 0 0,-3 0-231 0 0,2 1 69 0 0,1-1 0 0 0,0 0 0 0 0,0-1-1 0 0,0 0 1 0 0,0 0-69 0 0,-7-3-302 0 0,0 2-1 0 0,0 0 1 0 0,0 1-1 0 0,0 0 1 0 0,-5 1 302 0 0,-18-3 49 0 0,26 3-28 0 0,-1 0-1 0 0,1 1 0 0 0,0 1 0 0 0,-1-1 0 0 0,1 2 0 0 0,0 0 0 0 0,0 0 1 0 0,0 1-1 0 0,0 1-20 0 0,0 1 10 0 0,9-4-10 0 0,1 1 0 0 0,-1-1 0 0 0,0 0 0 0 0,0 0 0 0 0,0-1 0 0 0,0 1 0 0 0,0 0 0 0 0,-3-1 0 0 0,-11 3-90 0 0,15-3 20 0 0,-6 4 6 0 0,-3 5 64 0 0,-9-1 0 0 0,19-8 0 0 0,-14 7 0 0 0,12-5 0 0 0,0 0 0 0 0,0 0 0 0 0,0 0 0 0 0,0-1 0 0 0,0 1 0 0 0,-3 0 0 0 0,-70 22 0 0 0,65-20 11 0 0,10-4-2 0 0,0 1 1 0 0,0-1-1 0 0,0 0 1 0 0,-1 1-1 0 0,1-1 0 0 0,0 0 1 0 0,0 0-1 0 0,0 0 0 0 0,-1 1 1 0 0,1-1-1 0 0,0-1 1 0 0,-1 1-10 0 0,-2 0 18 0 0,0 0 1 0 0,0 0-1 0 0,0 0 1 0 0,0 1 0 0 0,0-1-1 0 0,-4 2-18 0 0,-4-1-20 0 0,-1 0 0 0 0,0 0 0 0 0,0-1 0 0 0,0-1 0 0 0,-2 0 20 0 0,-28-1-39 0 0,-2-2 50 0 0,42 5 2 0 0,0-1-1 0 0,0 0 1 0 0,0 0-1 0 0,0 0 1 0 0,0-1 0 0 0,-1 1-1 0 0,1-1 1 0 0,0 0-1 0 0,1 1 1 0 0,-1-2-1 0 0,-1 1-12 0 0,-4-2 3 0 0,-17-1-13 0 0,0 1 0 0 0,0 1 0 0 0,-1 2 0 0 0,-7 0 10 0 0,-6 1-48 0 0,11-6 48 0 0,20 4 0 0 0,-28-5-10 0 0,29 6-4 0 0,0-1 1 0 0,1 1 0 0 0,-1-1-1 0 0,-4-1 14 0 0,-3-4-1 0 0,-12-2 56 0 0,1 2 19 0 0,22 6-78 0 0,0-1 0 0 0,-1 1-1 0 0,1-1 1 0 0,-1 0 0 0 0,1 0-1 0 0,0 0 1 0 0,0-1-1 0 0,-1 0 5 0 0,-16-6-29 0 0,-21-4 29 0 0,31 10-7 0 0,-17-3 34 0 0,-26-2-27 0 0,45 7 6 0 0,0-1-1 0 0,0 2 1 0 0,0-1-1 0 0,-1 1 1 0 0,1 0-1 0 0,0 1 1 0 0,0 0-1 0 0,-6 2-5 0 0,-9 3 0 0 0,18-6 0 0 0,1 0 0 0 0,-1 0 0 0 0,0 1 0 0 0,1 0 0 0 0,0 0 0 0 0,-1 0 0 0 0,1 0 0 0 0,0 0 0 0 0,0 1 0 0 0,0 0 0 0 0,-5 4 2 0 0,0 0-1 0 0,0-1 0 0 0,-4 2-1 0 0,7-5-12 0 0,1 0 0 0 0,0 0 0 0 0,0 0 0 0 0,0 1 0 0 0,0 0 0 0 0,1 0 0 0 0,0 0-1 0 0,0 1 1 0 0,0-1 0 0 0,0 1 0 0 0,0 0 0 0 0,1 0 0 0 0,-1 1 12 0 0,-5 12 61 0 0,4-9-117 0 0,1-1 0 0 0,1 1 0 0 0,-2 3 56 0 0,2-2-467 0 0,0 0 0 0 0,0 0-1 0 0,1 1 1 0 0,1-1-1 0 0,-1 6 468 0 0,2-3-1122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06-05T17:21:28.567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42 7600 0 0,'0'0'166'0'0,"0"0"29"0"0,0 0 14 0 0,0 0 37 0 0,0 0 103 0 0,0 0 47 0 0,0 0 11 0 0,0 0 11 0 0,0 0 45 0 0,0 0 17 0 0,0 0 7 0 0,0 0-22 0 0,0 0-94 0 0,0 0-41 0 0,0 0-8 0 0,0 0-24 0 0,0 0-88 0 0,0 0-40 0 0,0 0-8 0 0,0 0 0 0 0,0 0 12 0 0,0 0 2 0 0,0 0 0 0 0,0 0 1 0 0,0 0 6 0 0,0 0 1 0 0,0 0 0 0 0,0 0-7 0 0,0 0-28 0 0,0 0-11 0 0,0 0-2 0 0,0 0-7 0 0,0 0-26 0 0,0 0-9 0 0,0 0-4 0 0,2 0-6 0 0,12 2 15 0 0,-9-2-52 0 0,1 1-1 0 0,-1-1 0 0 0,0 0 0 0 0,1 0 1 0 0,-1-1-1 0 0,1 1 0 0 0,-1-1 0 0 0,0 0 0 0 0,4-2-46 0 0,-4 2 30 0 0,0 0-1 0 0,1 0 0 0 0,-1 0 0 0 0,0 0 0 0 0,0 1 0 0 0,0 0 0 0 0,1 0 1 0 0,0 1-30 0 0,35 0 205 0 0,-31-1 99 0 0,0 0 1 0 0,0-1-1 0 0,-1 0 0 0 0,1-1 0 0 0,-1 0 0 0 0,2 0-304 0 0,-8 1-16 0 0,-1 1 0 0 0,1-1-1 0 0,0 1 1 0 0,0-1 0 0 0,0 1-1 0 0,0 0 1 0 0,0 0 0 0 0,0 1 16 0 0,-1-1-72 0 0,0 0 1 0 0,0 0 0 0 0,0 0-1 0 0,0 0 1 0 0,0 0-1 0 0,0 0 1 0 0,0 0 0 0 0,0-1-1 0 0,0 1 1 0 0,0-1-1 0 0,0 0 72 0 0,0 1-10 0 0,-1-1 0 0 0,0 1-1 0 0,1-1 1 0 0,-1 1-1 0 0,1 0 1 0 0,-1 0-1 0 0,0 0 1 0 0,1 0-1 0 0,-1 0 1 0 0,1 0-1 0 0,-1 0 1 0 0,1 0 10 0 0,9 1 1 0 0,49-6-289 0 0,46 4 288 0 0,-61 4 192 0 0,21 0-352 0 0,-12 2 298 0 0,-32-5-122 0 0,-5-1-40 0 0,-1 2-1 0 0,1 0 0 0 0,6 1 25 0 0,-15-1 29 0 0,0 0 0 0 0,0-1-1 0 0,7 0-28 0 0,-9-1-15 0 0,1 1-1 0 0,-1 0 1 0 0,1 1-1 0 0,-1 0 0 0 0,7 1 16 0 0,-2-1 75 0 0,9-1-6 0 0,25 0-81 0 0,46 3 75 0 0,19-6-90 0 0,-29 3 243 0 0,-53 3-216 0 0,-26-3 0 0 0,0 1 0 0 0,-1-1 0 0 0,1 0 0 0 0,-1 0 0 0 0,1 0 0 0 0,0 0 0 0 0,-1 0 0 0 0,1 0 0 0 0,0 0 0 0 0,-1 0 0 0 0,7-2 0 0 0,-1 2 0 0 0,0-1 0 0 0,0 1 0 0 0,0 0 0 0 0,7 1 0 0 0,3 0 0 0 0,18 0 3 0 0,-12-1-8 0 0,0 0 1 0 0,0-1 0 0 0,2-2 4 0 0,-2 1-3 0 0,0 1 1 0 0,0 1-1 0 0,4 2 3 0 0,18-1-187 0 0,-14-1 176 0 0,9-4 163 0 0,-29 3-131 0 0,0 0 0 0 0,1 0 0 0 0,-1 1 0 0 0,0 0-1 0 0,2 1-20 0 0,7 0 0 0 0,-16-3 0 0 0,0 0 0 0 0,-3 2 11 0 0,6-2-54 0 0,0 0 0 0 0,0 0 1 0 0,0 1-1 0 0,0 0 1 0 0,0 1-1 0 0,0 0 0 0 0,7 0 43 0 0,-10 1 0 0 0,-3-1 0 0 0,1 0 0 0 0,-1 0 0 0 0,1 0 0 0 0,-1 1 0 0 0,0-2 0 0 0,1 1 0 0 0,-1 0 0 0 0,1 0 0 0 0,-1 0 0 0 0,0-1 0 0 0,1 1 0 0 0,0-1 0 0 0,1 0 0 0 0,25 0 0 0 0,-25 1 0 0 0,-1 0 0 0 0,15-5 0 0 0,-14 4 6 0 0,25 1-77 0 0,-25 0 12 0 0,5-2 47 0 0,2 1 12 0 0,2 0 0 0 0,2-3 5 0 0,-13 4-6 0 0,18 0-76 0 0,-16 0 85 0 0,-2-1-8 0 0,0 1-1 0 0,0 0 0 0 0,0 0 1 0 0,1 0-1 0 0,-1 0 1 0 0,0 0-1 0 0,0 0 0 0 0,0 0 1 0 0,0 0-1 0 0,0 0 1 0 0,0 1-1 0 0,0-1 0 0 0,0 0 1 0 0,-1 1-1 0 0,1-1 1 0 0,0 1-1 0 0,0-1 0 0 0,0 1 1 0 0,0-1-1 0 0,0 1 1 0 0,2 2 43 0 0,1 4-33 0 0,4 8-10 0 0,-8-15 0 0 0,-1 4 0 0 0,8 28 0 0 0,-2-7 64 0 0,-2-15-53 0 0,1 0 32 0 0,-4-9-43 0 0,1 1 1 0 0,-1-1 0 0 0,1 0-1 0 0,-1 1 1 0 0,1-1-1 0 0,-1 1 1 0 0,0-1 0 0 0,0 1-1 0 0,0-1 1 0 0,0 0-1 0 0,0 1 1 0 0,0-1 0 0 0,0 1-1 0 0,-1 0 0 0 0,0 5 56 0 0,1 31 8 0 0,0-30-43 0 0,0-3 30 0 0,-1 2 145 0 0,-4-1-126 0 0,5-6-61 0 0,-1 1 0 0 0,1 0 0 0 0,-1-1 0 0 0,1 1 0 0 0,-1-1 0 0 0,0 1 0 0 0,1-1 0 0 0,-1 1-1 0 0,1-1 1 0 0,-1 1 0 0 0,0-1 0 0 0,0 1 0 0 0,1-1 0 0 0,-1 0 0 0 0,0 0 0 0 0,0 1 0 0 0,1-1 0 0 0,-1 0-1 0 0,0 0 1 0 0,0 0 0 0 0,1 0 0 0 0,-1 0 0 0 0,0 0 0 0 0,0 0 0 0 0,0 0 0 0 0,0 0-9 0 0,-1-1-8 0 0,-121-5 787 0 0,118 5-734 0 0,-1 1 0 0 0,1-1 0 0 0,-1 0 0 0 0,1-1-1 0 0,-5-1-44 0 0,-9-2 37 0 0,8 4-26 0 0,-5 1 109 0 0,0-2 1 0 0,1 1-1 0 0,-4-2-120 0 0,-40-5 130 0 0,38 7-120 0 0,18 1-8 0 0,0 1 0 0 0,0-1-1 0 0,0 0 1 0 0,1 0 0 0 0,-1 0 0 0 0,0-1-1 0 0,0 1 1 0 0,0-1 0 0 0,1 0-1 0 0,-4 0-1 0 0,-3-1 43 0 0,-22 1 46 0 0,20 0-88 0 0,0 1 0 0 0,0 0 0 0 0,-10 1-1 0 0,5 1 22 0 0,0-1 0 0 0,0-1-1 0 0,-3-1-21 0 0,-10 0 73 0 0,-11 0 111 0 0,25 3-107 0 0,0-1 0 0 0,-1-1-1 0 0,-7-1-76 0 0,-23 0 152 0 0,22 3-150 0 0,20-1 20 0 0,0-1 0 0 0,0 0 0 0 0,0 1 0 0 0,0-1 0 0 0,0-1 0 0 0,1 1 0 0 0,-1 0 0 0 0,0-1 0 0 0,-1 0-22 0 0,3 1 19 0 0,1-1-1 0 0,-1 1 0 0 0,1 0 1 0 0,0 0-1 0 0,-1 0 0 0 0,1 0 1 0 0,-1 1-1 0 0,1-1 0 0 0,-1 0 1 0 0,1 1-1 0 0,-1-1 0 0 0,1 0 1 0 0,0 1-1 0 0,-1 0-18 0 0,-17 3 375 0 0,15-4-312 0 0,-5 0-29 0 0,1 0 1 0 0,-1 1-1 0 0,0 0 0 0 0,-7 2-34 0 0,14-3 0 0 0,-1 1 0 0 0,1-1 0 0 0,-1 1 0 0 0,1-1 0 0 0,-1 0 0 0 0,1 0 0 0 0,-1 0 0 0 0,-2 0 0 0 0,-22-2 0 0 0,23 2 0 0 0,-19 1 0 0 0,8 1-2 0 0,2 0-40 0 0,0-1 1 0 0,0 0 0 0 0,0-1-1 0 0,-5 0 42 0 0,-30-1-81 0 0,19 2 82 0 0,9 1-1 0 0,16-1 7 0 0,0-1 0 0 0,0 0-1 0 0,0 0 1 0 0,0 0 0 0 0,0 0-1 0 0,0 0 1 0 0,0-1 0 0 0,-3 0-7 0 0,-1 0 9 0 0,0 0 1 0 0,0 0-1 0 0,0 1 1 0 0,0 0 0 0 0,0 0-1 0 0,-1 1-9 0 0,-16 0 71 0 0,7-2-68 0 0,0-2 1 0 0,1 0-1 0 0,-3-1-3 0 0,2 3 0 0 0,-1-4 0 0 0,15 3 0 0 0,-1 1 0 0 0,1 0 0 0 0,-1 0 0 0 0,1 0 0 0 0,-5 1 0 0 0,3 0 0 0 0,4 1 14 0 0,-1 0 0 0 0,0-1-1 0 0,0 1 1 0 0,1-1-1 0 0,-1 1 1 0 0,0-1 0 0 0,0 0-1 0 0,-2-1-13 0 0,-1 1 74 0 0,2-1 42 0 0,4 1-116 0 0,0 0 1 0 0,0 0-1 0 0,0 0 0 0 0,0 0 0 0 0,0 0 1 0 0,0 0-1 0 0,0 0 0 0 0,0 0 0 0 0,0 0 1 0 0,0 0-1 0 0,0 0 0 0 0,0 0 0 0 0,0 0 1 0 0,0 0-1 0 0,0 0 0 0 0,0 0 0 0 0,0 0 0 0 0,0 0 1 0 0,0 0-1 0 0,0 0 0 0 0,0 0 0 0 0,0 0 1 0 0,-1 0-1 0 0,1 0 0 0 0,0 0 0 0 0,0 0 1 0 0,0 0-1 0 0,0 0 0 0 0,0 0 0 0 0,0 0 1 0 0,0-1-1 0 0,0 1 0 0 0,0 0 0 0 0,0 0 0 0 0,0 0 1 0 0,0 0-1 0 0,0 0 0 0 0,0 0 0 0 0,0 0 1 0 0,0 0-1 0 0,0 0 0 0 0,0 0 0 0 0,0 0 1 0 0,0 0-1 0 0,0 0 0 0 0,0 0 0 0 0,0 0 1 0 0,0 0-1 0 0,0 0 0 0 0,0 0 0 0 0,0 0 1 0 0,0 0-1 0 0,0 0 0 0 0,0 0 0 0 0,0 0 0 0 0,0-1 1 0 0,0 1-1 0 0,-20 0 31 0 0,-16 2-31 0 0,27-2 0 0 0,0-2 0 0 0,3 1-30 0 0,0 0-1 0 0,0 1 1 0 0,0-1-1 0 0,0 1 1 0 0,0 0-1 0 0,0 1 1 0 0,0-1 30 0 0,-9 2 81 0 0,-18-2 51 0 0,13-2-149 0 0,-1 4-43 0 0,16 0 83 0 0,-18-1 7 0 0,14-2-30 0 0,-30-2 0 0 0,-8 0-10 0 0,28-2-146 0 0,14 4 189 0 0,-15-1 99 0 0,18 2-191 0 0,-2 0 59 0 0,1 1 0 0 0,-1-1 0 0 0,0 0 0 0 0,1 0 0 0 0,-1 0 0 0 0,1-1 0 0 0,-1 1 0 0 0,0-1 0 0 0,1 0 0 0 0,0 0 0 0 0,-2 0 0 0 0,3 0-68 0 0,1 1 15 0 0,0 0 53 0 0,0 0 0 0 0,1-1 0 0 0,-1 1 0 0 0,0 0 0 0 0,0 1 0 0 0,0-1 0 0 0,0 0 0 0 0,1 0-1 0 0,-1 0 1 0 0,0 0 0 0 0,0 0 0 0 0,1 1 0 0 0,-1-1 0 0 0,0 0 0 0 0,0 1 0 0 0,1-1 0 0 0,-1 1 0 0 0,-6 1 74 0 0,5-2-74 0 0,-1 0-2 0 0,0 0 0 0 0,0 0 0 0 0,0 0 0 0 0,0 0 0 0 0,0 0 0 0 0,0-1 0 0 0,1 0 0 0 0,-1 1 0 0 0,0-1 0 0 0,-2-1 2 0 0,3 3-53 0 0,-3 2 32 0 0,-11-2 361 0 0,3-1-1646 0 0,8 3-4949 0 0,5-3-161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FB1-D36B-4391-8864-D05D8C06178A}" type="datetime1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2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8FCE-8F93-4D12-84F3-B18965AC2A84}" type="datetime1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8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B4FC-7E49-47B0-AB63-0EE9A4048EF2}" type="datetime1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8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3D7E-1CFE-4B3E-AED2-10EF9441C6D2}" type="datetime1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0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2594-8B53-425F-9F52-CF0BE8986943}" type="datetime1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0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C34F-8BF9-4379-9584-4F9F5FDE5C61}" type="datetime1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5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9234-9316-478F-9D5A-A6C6C1AD1631}" type="datetime1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79D6-E007-4C22-A104-30B040C23118}" type="datetime1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8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D494-BD0C-4F1D-AE3E-6DBE5D6B45EE}" type="datetime1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26B-6CE4-48A4-936C-1A3A830F32FC}" type="datetime1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6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AB94-FC85-4FF7-A739-C75CEDCAB84A}" type="datetime1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38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B552B-D5C0-4E00-8985-5A7619954177}" type="datetime1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BDB732-AD8A-4982-A005-CF4D37B7C5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2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customXml" Target="../ink/ink5.xml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customXml" Target="../ink/ink18.xml"/><Relationship Id="rId3" Type="http://schemas.openxmlformats.org/officeDocument/2006/relationships/image" Target="../media/image16.png"/><Relationship Id="rId21" Type="http://schemas.openxmlformats.org/officeDocument/2006/relationships/customXml" Target="../ink/ink9.xml"/><Relationship Id="rId34" Type="http://schemas.openxmlformats.org/officeDocument/2006/relationships/image" Target="../media/image31.png"/><Relationship Id="rId42" Type="http://schemas.openxmlformats.org/officeDocument/2006/relationships/image" Target="../media/image35.png"/><Relationship Id="rId7" Type="http://schemas.openxmlformats.org/officeDocument/2006/relationships/customXml" Target="../ink/ink2.xml"/><Relationship Id="rId12" Type="http://schemas.openxmlformats.org/officeDocument/2006/relationships/image" Target="../media/image2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3.png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customXml" Target="../ink/ink13.xml"/><Relationship Id="rId41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customXml" Target="../ink/ink4.xml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37" Type="http://schemas.openxmlformats.org/officeDocument/2006/relationships/customXml" Target="../ink/ink17.xml"/><Relationship Id="rId40" Type="http://schemas.openxmlformats.org/officeDocument/2006/relationships/image" Target="../media/image34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8.png"/><Relationship Id="rId36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customXml" Target="../ink/ink3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customXml" Target="../ink/ink12.xml"/><Relationship Id="rId30" Type="http://schemas.openxmlformats.org/officeDocument/2006/relationships/image" Target="../media/image29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3019" y="3076939"/>
            <a:ext cx="4256621" cy="171101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Understanding the Breadboard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95" y="5759243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0743643E-7B4A-46B6-B9CB-077026C4D7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9F419AB-79C9-48A4-9C85-847E3FC7122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99"/>
          </a:xfrm>
        </p:spPr>
        <p:txBody>
          <a:bodyPr>
            <a:normAutofit/>
          </a:bodyPr>
          <a:lstStyle/>
          <a:p>
            <a:r>
              <a:rPr lang="en-US" sz="4800" b="1" dirty="0"/>
              <a:t>Understanding a Breadboard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924"/>
            <a:ext cx="10515600" cy="5008039"/>
          </a:xfrm>
        </p:spPr>
        <p:txBody>
          <a:bodyPr>
            <a:normAutofit/>
          </a:bodyPr>
          <a:lstStyle/>
          <a:p>
            <a:r>
              <a:rPr lang="en-US" sz="3200" dirty="0"/>
              <a:t>Understand how to make circuit connections on a breadboard.</a:t>
            </a:r>
          </a:p>
          <a:p>
            <a:r>
              <a:rPr lang="en-US" sz="3200" dirty="0"/>
              <a:t>Determine if circuits on a breadboard are wired correctly.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2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E070C3-379B-4D90-BEE0-A4101014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Breadboard Configuration for Inst. Projects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E63440-9CC1-45C9-8A18-C7EC8772EB21}"/>
              </a:ext>
            </a:extLst>
          </p:cNvPr>
          <p:cNvSpPr txBox="1"/>
          <p:nvPr/>
        </p:nvSpPr>
        <p:spPr>
          <a:xfrm>
            <a:off x="6802264" y="1464689"/>
            <a:ext cx="50242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Component Wiring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Rows are connected.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Adjacent rows are </a:t>
            </a:r>
            <a:r>
              <a:rPr lang="en-US" sz="3200" u="sng" dirty="0"/>
              <a:t>not</a:t>
            </a:r>
            <a:r>
              <a:rPr lang="en-US" sz="3200" dirty="0"/>
              <a:t> connected.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abcde row is not connected to fghij row.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Columns are not connected.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B30B13-B9D2-48B1-8CA8-9D563F006203}"/>
              </a:ext>
            </a:extLst>
          </p:cNvPr>
          <p:cNvGrpSpPr/>
          <p:nvPr/>
        </p:nvGrpSpPr>
        <p:grpSpPr>
          <a:xfrm>
            <a:off x="264896" y="879914"/>
            <a:ext cx="6317805" cy="5572641"/>
            <a:chOff x="264896" y="879914"/>
            <a:chExt cx="6317805" cy="557264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129BA8-6F86-4FAB-88C8-6025C8F06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9" t="19928" r="35922" b="7315"/>
            <a:stretch/>
          </p:blipFill>
          <p:spPr>
            <a:xfrm rot="16200000">
              <a:off x="1076060" y="653526"/>
              <a:ext cx="4695478" cy="6317805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797044D-1BCF-482C-8184-FAB7D7EBD36E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>
              <a:off x="3507299" y="1501210"/>
              <a:ext cx="0" cy="337493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1B3E858-FDA8-430C-B11B-CA22F93FC79C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5762076" y="1464689"/>
              <a:ext cx="0" cy="386798"/>
            </a:xfrm>
            <a:prstGeom prst="straightConnector1">
              <a:avLst/>
            </a:prstGeom>
            <a:ln w="38100">
              <a:solidFill>
                <a:srgbClr val="0030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8D2560-68F3-4B9E-98CF-95E03424E538}"/>
                </a:ext>
              </a:extLst>
            </p:cNvPr>
            <p:cNvSpPr txBox="1"/>
            <p:nvPr/>
          </p:nvSpPr>
          <p:spPr>
            <a:xfrm>
              <a:off x="3197384" y="916435"/>
              <a:ext cx="619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5V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EDF0FF5-6F29-4C77-B200-BCE5503821BC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V="1">
              <a:off x="5618999" y="5494980"/>
              <a:ext cx="0" cy="37280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464546-FCBB-43A8-8BF1-C2E9C30E41D5}"/>
                </a:ext>
              </a:extLst>
            </p:cNvPr>
            <p:cNvSpPr txBox="1"/>
            <p:nvPr/>
          </p:nvSpPr>
          <p:spPr>
            <a:xfrm>
              <a:off x="5309084" y="5867780"/>
              <a:ext cx="619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</a:rPr>
                <a:t>9V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156048-A1E2-4886-8746-BD890839E467}"/>
                </a:ext>
              </a:extLst>
            </p:cNvPr>
            <p:cNvSpPr txBox="1"/>
            <p:nvPr/>
          </p:nvSpPr>
          <p:spPr>
            <a:xfrm>
              <a:off x="5213791" y="879914"/>
              <a:ext cx="1096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3087"/>
                  </a:solidFill>
                </a:rPr>
                <a:t>GND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CD37135-D33F-42CF-9D6E-CF0D7D0A250D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3817213" y="5468788"/>
              <a:ext cx="0" cy="350278"/>
            </a:xfrm>
            <a:prstGeom prst="straightConnector1">
              <a:avLst/>
            </a:prstGeom>
            <a:ln w="38100">
              <a:solidFill>
                <a:srgbClr val="00308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A7E21C-4916-4E2F-8B72-39D897D7A860}"/>
                </a:ext>
              </a:extLst>
            </p:cNvPr>
            <p:cNvSpPr txBox="1"/>
            <p:nvPr/>
          </p:nvSpPr>
          <p:spPr>
            <a:xfrm>
              <a:off x="3268928" y="5819066"/>
              <a:ext cx="1096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3087"/>
                  </a:solidFill>
                </a:rPr>
                <a:t>GND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B7B8237-7939-413D-9C3A-62B6F622F00A}"/>
                </a:ext>
              </a:extLst>
            </p:cNvPr>
            <p:cNvCxnSpPr/>
            <p:nvPr/>
          </p:nvCxnSpPr>
          <p:spPr>
            <a:xfrm>
              <a:off x="4836141" y="2704699"/>
              <a:ext cx="472943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420CC5E-C9CF-43ED-9EDD-E6A72D431257}"/>
                </a:ext>
              </a:extLst>
            </p:cNvPr>
            <p:cNvCxnSpPr/>
            <p:nvPr/>
          </p:nvCxnSpPr>
          <p:spPr>
            <a:xfrm>
              <a:off x="4045265" y="3049604"/>
              <a:ext cx="472943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5B854E7-AADD-44E0-BDD2-EFA8FABA9BA2}"/>
              </a:ext>
            </a:extLst>
          </p:cNvPr>
          <p:cNvSpPr/>
          <p:nvPr/>
        </p:nvSpPr>
        <p:spPr>
          <a:xfrm>
            <a:off x="3888605" y="1732547"/>
            <a:ext cx="1563483" cy="384284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Connector: Curved 36">
            <a:extLst>
              <a:ext uri="{FF2B5EF4-FFF2-40B4-BE49-F238E27FC236}">
                <a16:creationId xmlns:a16="http://schemas.microsoft.com/office/drawing/2014/main" id="{4AFF6520-9D1F-45E6-AD26-F40F7B3F7FDD}"/>
              </a:ext>
            </a:extLst>
          </p:cNvPr>
          <p:cNvCxnSpPr/>
          <p:nvPr/>
        </p:nvCxnSpPr>
        <p:spPr>
          <a:xfrm rot="10800000" flipV="1">
            <a:off x="5213791" y="2213811"/>
            <a:ext cx="1754900" cy="490888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339B74A-7AD3-4808-9B19-B2D6D320A2ED}"/>
              </a:ext>
            </a:extLst>
          </p:cNvPr>
          <p:cNvCxnSpPr/>
          <p:nvPr/>
        </p:nvCxnSpPr>
        <p:spPr>
          <a:xfrm>
            <a:off x="4911637" y="3049604"/>
            <a:ext cx="472943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716332F7-B215-48A6-BF5A-BB3F2971601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29632" y="2695074"/>
            <a:ext cx="2240148" cy="371948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5332B3CF-E439-4B39-AFC0-636C3EF351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82032" y="2847474"/>
            <a:ext cx="2240148" cy="371948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61549BE6-3AA0-48C1-8D25-3BF69E1C6F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87636" y="4684372"/>
            <a:ext cx="1861778" cy="349446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F1A9968-3A60-4FFC-9B15-D1F9C40DDF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98024" y="4684372"/>
            <a:ext cx="1851390" cy="489692"/>
          </a:xfrm>
          <a:prstGeom prst="curvedConnector3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44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80" y="192112"/>
            <a:ext cx="10515600" cy="871758"/>
          </a:xfrm>
        </p:spPr>
        <p:txBody>
          <a:bodyPr/>
          <a:lstStyle/>
          <a:p>
            <a:r>
              <a:rPr lang="en-US" dirty="0"/>
              <a:t>How does the breadboard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96" y="1643547"/>
            <a:ext cx="3389804" cy="3690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3067" r="30682"/>
          <a:stretch/>
        </p:blipFill>
        <p:spPr>
          <a:xfrm>
            <a:off x="441351" y="1155493"/>
            <a:ext cx="3297529" cy="4902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9AD3B-B275-4DDF-9BB6-B61B65AA1373}"/>
              </a:ext>
            </a:extLst>
          </p:cNvPr>
          <p:cNvSpPr txBox="1"/>
          <p:nvPr/>
        </p:nvSpPr>
        <p:spPr>
          <a:xfrm>
            <a:off x="3800242" y="1565904"/>
            <a:ext cx="465288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Breadboards have rows (numbered)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Using your experience from building circuits, describe how you think the rows and columns are OR are not connected.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Rows are connected except across the gap (between columns e and f).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Columns are not connected.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2CB3B-CE10-4F57-8E09-36D01325B1C0}"/>
              </a:ext>
            </a:extLst>
          </p:cNvPr>
          <p:cNvSpPr txBox="1"/>
          <p:nvPr/>
        </p:nvSpPr>
        <p:spPr>
          <a:xfrm>
            <a:off x="4156907" y="1864590"/>
            <a:ext cx="3135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and columns (lettered).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5269E6-AC6A-4ACE-A7B8-DD2B5819C359}"/>
              </a:ext>
            </a:extLst>
          </p:cNvPr>
          <p:cNvGrpSpPr/>
          <p:nvPr/>
        </p:nvGrpSpPr>
        <p:grpSpPr>
          <a:xfrm>
            <a:off x="1274514" y="1600546"/>
            <a:ext cx="1142358" cy="875943"/>
            <a:chOff x="1225773" y="2154116"/>
            <a:chExt cx="993760" cy="762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F6AC786-E2A3-4DCB-BF62-7FA25771A7B5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154116"/>
              <a:ext cx="993760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0AE934-14AE-4F2F-AE9B-50196258F634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306516"/>
              <a:ext cx="993760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5514859-0D50-46F7-9ABC-D0D4AB5BAC0B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458916"/>
              <a:ext cx="993760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61C7B6D-E81C-4FBD-8D78-AAD16F3972B5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611316"/>
              <a:ext cx="993760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584835-8E34-4262-813E-7473F6CD220C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763716"/>
              <a:ext cx="993760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949F9E-10C8-4F69-956F-6D3FDD319F09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916116"/>
              <a:ext cx="993760" cy="0"/>
            </a:xfrm>
            <a:prstGeom prst="line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1036AA-405E-4C1F-BFC9-2A83DA0EFFDC}"/>
              </a:ext>
            </a:extLst>
          </p:cNvPr>
          <p:cNvGrpSpPr/>
          <p:nvPr/>
        </p:nvGrpSpPr>
        <p:grpSpPr>
          <a:xfrm rot="5400000">
            <a:off x="1358833" y="1425487"/>
            <a:ext cx="1142373" cy="1423206"/>
            <a:chOff x="1225773" y="2164286"/>
            <a:chExt cx="993773" cy="71622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66D549B-4BA7-443B-9C9C-20F043F50BA7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164286"/>
              <a:ext cx="993760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3EDF260-E93D-4FC9-97AB-C39852B32C26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276004"/>
              <a:ext cx="993760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6AA7899-E6C7-4B0A-A1B7-06794F5D9941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86" y="2387710"/>
              <a:ext cx="993760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BC92C3-9D82-4058-BEFB-A7788F396D19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652011"/>
              <a:ext cx="993760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EEB4753-B43D-4030-946A-D2EC3B11D399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763716"/>
              <a:ext cx="993760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6294311-0445-4C21-8205-AC763204B6A0}"/>
                </a:ext>
              </a:extLst>
            </p:cNvPr>
            <p:cNvCxnSpPr>
              <a:cxnSpLocks/>
            </p:cNvCxnSpPr>
            <p:nvPr/>
          </p:nvCxnSpPr>
          <p:spPr>
            <a:xfrm>
              <a:off x="1225773" y="2880514"/>
              <a:ext cx="993760" cy="0"/>
            </a:xfrm>
            <a:prstGeom prst="line">
              <a:avLst/>
            </a:prstGeom>
            <a:ln w="28575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1CBDF5B-FD9A-480E-AF51-AE2BFA1117E8}"/>
              </a:ext>
            </a:extLst>
          </p:cNvPr>
          <p:cNvSpPr txBox="1"/>
          <p:nvPr/>
        </p:nvSpPr>
        <p:spPr>
          <a:xfrm>
            <a:off x="1970573" y="6154239"/>
            <a:ext cx="6038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Note: we are not talking about the bus strip (</a:t>
            </a:r>
            <a:r>
              <a:rPr lang="en-US" sz="1600" dirty="0">
                <a:solidFill>
                  <a:srgbClr val="CB333B"/>
                </a:solidFill>
              </a:rPr>
              <a:t>+</a:t>
            </a:r>
            <a:r>
              <a:rPr lang="en-US" sz="1600" dirty="0"/>
              <a:t> and </a:t>
            </a:r>
            <a:r>
              <a:rPr lang="en-US" sz="1600" dirty="0">
                <a:solidFill>
                  <a:srgbClr val="69B3E7"/>
                </a:solidFill>
              </a:rPr>
              <a:t>–</a:t>
            </a:r>
            <a:r>
              <a:rPr lang="en-US" sz="1600" dirty="0"/>
              <a:t> side columns). You should know from a previous lesson these columns are connected.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078039F-7E16-4D0F-B405-7D8F46D780D6}"/>
              </a:ext>
            </a:extLst>
          </p:cNvPr>
          <p:cNvGrpSpPr/>
          <p:nvPr/>
        </p:nvGrpSpPr>
        <p:grpSpPr>
          <a:xfrm>
            <a:off x="9416036" y="4658360"/>
            <a:ext cx="1704923" cy="1637097"/>
            <a:chOff x="9416036" y="4658360"/>
            <a:chExt cx="1704923" cy="1637097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3FF3D66-EC2E-4EB1-B237-EAE447871737}"/>
                </a:ext>
              </a:extLst>
            </p:cNvPr>
            <p:cNvCxnSpPr/>
            <p:nvPr/>
          </p:nvCxnSpPr>
          <p:spPr>
            <a:xfrm flipV="1">
              <a:off x="10244916" y="5088808"/>
              <a:ext cx="0" cy="6096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Multiplication Sign 36">
              <a:extLst>
                <a:ext uri="{FF2B5EF4-FFF2-40B4-BE49-F238E27FC236}">
                  <a16:creationId xmlns:a16="http://schemas.microsoft.com/office/drawing/2014/main" id="{9AA01A8E-F2BC-4EF7-B6BC-AAF55392D61E}"/>
                </a:ext>
              </a:extLst>
            </p:cNvPr>
            <p:cNvSpPr/>
            <p:nvPr/>
          </p:nvSpPr>
          <p:spPr>
            <a:xfrm>
              <a:off x="9914716" y="4658360"/>
              <a:ext cx="660400" cy="660400"/>
            </a:xfrm>
            <a:prstGeom prst="mathMultiply">
              <a:avLst>
                <a:gd name="adj1" fmla="val 9673"/>
              </a:avLst>
            </a:prstGeom>
            <a:solidFill>
              <a:srgbClr val="CB333B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AD87942-0050-47D7-BA05-CD8D372BC2A0}"/>
                </a:ext>
              </a:extLst>
            </p:cNvPr>
            <p:cNvSpPr/>
            <p:nvPr/>
          </p:nvSpPr>
          <p:spPr>
            <a:xfrm>
              <a:off x="9416036" y="5649126"/>
              <a:ext cx="1704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Not connected over the gap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F5C4EA5-D45C-47EE-ACE2-0F682B7D9A52}"/>
              </a:ext>
            </a:extLst>
          </p:cNvPr>
          <p:cNvGrpSpPr/>
          <p:nvPr/>
        </p:nvGrpSpPr>
        <p:grpSpPr>
          <a:xfrm>
            <a:off x="10088880" y="1056133"/>
            <a:ext cx="2056490" cy="1379661"/>
            <a:chOff x="10088880" y="1056133"/>
            <a:chExt cx="2056490" cy="1379661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2A169F1-624D-40D9-9FCF-19C4697B76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8880" y="1385104"/>
              <a:ext cx="502920" cy="62024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956E726-7DD8-4C57-A09C-C6A897036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8880" y="1385104"/>
              <a:ext cx="502920" cy="81453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EA02674-67DC-4784-B809-B319B53AB4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8880" y="1385104"/>
              <a:ext cx="486236" cy="105069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AABFBF6-EC72-47F6-A0D4-1EB567E61741}"/>
                </a:ext>
              </a:extLst>
            </p:cNvPr>
            <p:cNvSpPr/>
            <p:nvPr/>
          </p:nvSpPr>
          <p:spPr>
            <a:xfrm>
              <a:off x="10440447" y="1056133"/>
              <a:ext cx="1704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Columns are not connected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8193CD-8C64-4758-A1FC-6AF43A91ED4B}"/>
              </a:ext>
            </a:extLst>
          </p:cNvPr>
          <p:cNvGrpSpPr/>
          <p:nvPr/>
        </p:nvGrpSpPr>
        <p:grpSpPr>
          <a:xfrm>
            <a:off x="8815848" y="668245"/>
            <a:ext cx="1704923" cy="1231905"/>
            <a:chOff x="8815848" y="668245"/>
            <a:chExt cx="1704923" cy="1231905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5895846-9DBF-4954-9735-482BCD545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43190" y="1292618"/>
              <a:ext cx="325120" cy="58256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A3B42CE-6FC0-4386-BD27-50C4255D1F66}"/>
                </a:ext>
              </a:extLst>
            </p:cNvPr>
            <p:cNvCxnSpPr>
              <a:cxnSpLocks/>
            </p:cNvCxnSpPr>
            <p:nvPr/>
          </p:nvCxnSpPr>
          <p:spPr>
            <a:xfrm>
              <a:off x="9668310" y="1267653"/>
              <a:ext cx="0" cy="60753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2E73D28-7BD6-4D32-9775-4ED9F6039617}"/>
                </a:ext>
              </a:extLst>
            </p:cNvPr>
            <p:cNvCxnSpPr>
              <a:cxnSpLocks/>
            </p:cNvCxnSpPr>
            <p:nvPr/>
          </p:nvCxnSpPr>
          <p:spPr>
            <a:xfrm>
              <a:off x="9668310" y="1292618"/>
              <a:ext cx="195606" cy="59737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0293BE6-6D41-40F2-9EF8-08055F406EC3}"/>
                </a:ext>
              </a:extLst>
            </p:cNvPr>
            <p:cNvCxnSpPr>
              <a:cxnSpLocks/>
            </p:cNvCxnSpPr>
            <p:nvPr/>
          </p:nvCxnSpPr>
          <p:spPr>
            <a:xfrm>
              <a:off x="9668310" y="1292618"/>
              <a:ext cx="379930" cy="60753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03260A8-18E0-4A72-93F3-E148ADB582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0080" y="1292618"/>
              <a:ext cx="138230" cy="57705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5CD809D-ED69-4197-84EA-98CAD4F32637}"/>
                </a:ext>
              </a:extLst>
            </p:cNvPr>
            <p:cNvSpPr/>
            <p:nvPr/>
          </p:nvSpPr>
          <p:spPr>
            <a:xfrm>
              <a:off x="8815848" y="668245"/>
              <a:ext cx="170492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Rows are connected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1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80" y="192112"/>
            <a:ext cx="10515600" cy="871758"/>
          </a:xfrm>
        </p:spPr>
        <p:txBody>
          <a:bodyPr>
            <a:normAutofit/>
          </a:bodyPr>
          <a:lstStyle/>
          <a:p>
            <a:r>
              <a:rPr lang="en-US" dirty="0"/>
              <a:t>Peeling back the cover of a breadboard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2" t="5125" r="30682" b="5172"/>
          <a:stretch/>
        </p:blipFill>
        <p:spPr>
          <a:xfrm>
            <a:off x="487680" y="1165760"/>
            <a:ext cx="3605610" cy="4960720"/>
          </a:xfrm>
          <a:prstGeom prst="rect">
            <a:avLst/>
          </a:prstGeom>
        </p:spPr>
      </p:pic>
      <p:pic>
        <p:nvPicPr>
          <p:cNvPr id="34" name="Picture 33" descr="A close up of a door&#10;&#10;Description automatically generated">
            <a:extLst>
              <a:ext uri="{FF2B5EF4-FFF2-40B4-BE49-F238E27FC236}">
                <a16:creationId xmlns:a16="http://schemas.microsoft.com/office/drawing/2014/main" id="{6C43D395-A19C-4675-BC18-526180A5E3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1666" r="36863" b="10262"/>
          <a:stretch/>
        </p:blipFill>
        <p:spPr>
          <a:xfrm>
            <a:off x="4543733" y="1148484"/>
            <a:ext cx="3779593" cy="49952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98D8D7-70EF-4C54-A36A-EEADDBFE9125}"/>
              </a:ext>
            </a:extLst>
          </p:cNvPr>
          <p:cNvSpPr/>
          <p:nvPr/>
        </p:nvSpPr>
        <p:spPr>
          <a:xfrm>
            <a:off x="8773769" y="1414740"/>
            <a:ext cx="30226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Notice the metal strips.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These strips are conductors which allows connectivity.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Rows are connected except across the gap.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Columns are not connected.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Bus strip columns are connected.</a:t>
            </a:r>
          </a:p>
        </p:txBody>
      </p:sp>
    </p:spTree>
    <p:extLst>
      <p:ext uri="{BB962C8B-B14F-4D97-AF65-F5344CB8AC3E}">
        <p14:creationId xmlns:p14="http://schemas.microsoft.com/office/powerpoint/2010/main" val="4987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80" y="192112"/>
            <a:ext cx="10515600" cy="871758"/>
          </a:xfrm>
        </p:spPr>
        <p:txBody>
          <a:bodyPr>
            <a:normAutofit/>
          </a:bodyPr>
          <a:lstStyle/>
          <a:p>
            <a:r>
              <a:rPr lang="en-US" dirty="0"/>
              <a:t>Identify the correctly built circuits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6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AC666-C9EC-4DCE-9946-EBF31C9B6160}"/>
              </a:ext>
            </a:extLst>
          </p:cNvPr>
          <p:cNvSpPr/>
          <p:nvPr/>
        </p:nvSpPr>
        <p:spPr>
          <a:xfrm>
            <a:off x="320294" y="1042427"/>
            <a:ext cx="1137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 why or why these are not correctly built (assume the LED is connected in the right orientation and the us strip is connected properly to the voltage source).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86ED0B-4A52-4EF7-8F0A-750527F3AD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"/>
          <a:stretch/>
        </p:blipFill>
        <p:spPr>
          <a:xfrm>
            <a:off x="4325658" y="1827793"/>
            <a:ext cx="3135381" cy="3445799"/>
          </a:xfrm>
          <a:prstGeom prst="rect">
            <a:avLst/>
          </a:prstGeom>
        </p:spPr>
      </p:pic>
      <p:pic>
        <p:nvPicPr>
          <p:cNvPr id="17" name="Picture 16" descr="A picture containing red&#10;&#10;Description automatically generated">
            <a:extLst>
              <a:ext uri="{FF2B5EF4-FFF2-40B4-BE49-F238E27FC236}">
                <a16:creationId xmlns:a16="http://schemas.microsoft.com/office/drawing/2014/main" id="{C760C44E-315E-4670-9DF6-AA754E3B7E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7"/>
          <a:stretch/>
        </p:blipFill>
        <p:spPr>
          <a:xfrm>
            <a:off x="612890" y="1835825"/>
            <a:ext cx="3039131" cy="3437767"/>
          </a:xfrm>
          <a:prstGeom prst="rect">
            <a:avLst/>
          </a:prstGeom>
        </p:spPr>
      </p:pic>
      <p:pic>
        <p:nvPicPr>
          <p:cNvPr id="19" name="Picture 18" descr="A picture containing red&#10;&#10;Description automatically generated">
            <a:extLst>
              <a:ext uri="{FF2B5EF4-FFF2-40B4-BE49-F238E27FC236}">
                <a16:creationId xmlns:a16="http://schemas.microsoft.com/office/drawing/2014/main" id="{F1A5A33E-8F31-49EE-BE9D-C689685DB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2"/>
          <a:stretch/>
        </p:blipFill>
        <p:spPr>
          <a:xfrm>
            <a:off x="7944155" y="1900249"/>
            <a:ext cx="3076368" cy="33733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FA9CA17-17AC-45DB-BE0C-F444E4308675}"/>
                  </a:ext>
                </a:extLst>
              </p14:cNvPr>
              <p14:cNvContentPartPr/>
              <p14:nvPr/>
            </p14:nvContentPartPr>
            <p14:xfrm>
              <a:off x="1911055" y="5287081"/>
              <a:ext cx="442800" cy="398838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FA9CA17-17AC-45DB-BE0C-F444E43086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93055" y="5269099"/>
                <a:ext cx="478440" cy="434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DCE99E4-45A6-4628-9F1B-F06DCAB2949C}"/>
                  </a:ext>
                </a:extLst>
              </p14:cNvPr>
              <p14:cNvContentPartPr/>
              <p14:nvPr/>
            </p14:nvContentPartPr>
            <p14:xfrm>
              <a:off x="5464585" y="5287081"/>
              <a:ext cx="677520" cy="394558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DCE99E4-45A6-4628-9F1B-F06DCAB2949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46585" y="5269081"/>
                <a:ext cx="713160" cy="430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ABA5895-C474-4750-917C-3E23D11E9D98}"/>
                  </a:ext>
                </a:extLst>
              </p14:cNvPr>
              <p14:cNvContentPartPr/>
              <p14:nvPr/>
            </p14:nvContentPartPr>
            <p14:xfrm>
              <a:off x="9094105" y="5291401"/>
              <a:ext cx="573840" cy="450656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ABA5895-C474-4750-917C-3E23D11E9D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76105" y="5273404"/>
                <a:ext cx="609480" cy="486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E39FB855-10F1-4B15-9080-B187C9C4A7B3}"/>
                  </a:ext>
                </a:extLst>
              </p14:cNvPr>
              <p14:cNvContentPartPr/>
              <p14:nvPr/>
            </p14:nvContentPartPr>
            <p14:xfrm>
              <a:off x="4551265" y="3702361"/>
              <a:ext cx="1915200" cy="4032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E39FB855-10F1-4B15-9080-B187C9C4A7B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33265" y="3666721"/>
                <a:ext cx="1950840" cy="4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94B028B-05F7-49C8-862A-64276C60B583}"/>
                  </a:ext>
                </a:extLst>
              </p14:cNvPr>
              <p14:cNvContentPartPr/>
              <p14:nvPr/>
            </p14:nvContentPartPr>
            <p14:xfrm>
              <a:off x="4698865" y="4082881"/>
              <a:ext cx="1717920" cy="5054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94B028B-05F7-49C8-862A-64276C60B5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81225" y="4046881"/>
                <a:ext cx="175356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8AF4AF1B-E12E-4617-825E-3144CAF42C52}"/>
                  </a:ext>
                </a:extLst>
              </p14:cNvPr>
              <p14:cNvContentPartPr/>
              <p14:nvPr/>
            </p14:nvContentPartPr>
            <p14:xfrm>
              <a:off x="8164945" y="3017641"/>
              <a:ext cx="1011960" cy="126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8AF4AF1B-E12E-4617-825E-3144CAF42C5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47305" y="2981641"/>
                <a:ext cx="104760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2CD50B6-46C4-4991-AFFE-DD1FAFE02DF6}"/>
                  </a:ext>
                </a:extLst>
              </p14:cNvPr>
              <p14:cNvContentPartPr/>
              <p14:nvPr/>
            </p14:nvContentPartPr>
            <p14:xfrm>
              <a:off x="9074665" y="3071641"/>
              <a:ext cx="360720" cy="9730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2CD50B6-46C4-4991-AFFE-DD1FAFE02DF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057025" y="3035641"/>
                <a:ext cx="396360" cy="10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BC3D69A-2386-45E0-B889-DEED42BB7516}"/>
                  </a:ext>
                </a:extLst>
              </p14:cNvPr>
              <p14:cNvContentPartPr/>
              <p14:nvPr/>
            </p14:nvContentPartPr>
            <p14:xfrm>
              <a:off x="8278345" y="4098001"/>
              <a:ext cx="1389600" cy="5140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BC3D69A-2386-45E0-B889-DEED42BB751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260345" y="4062361"/>
                <a:ext cx="1425240" cy="58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8" name="Group 67">
            <a:extLst>
              <a:ext uri="{FF2B5EF4-FFF2-40B4-BE49-F238E27FC236}">
                <a16:creationId xmlns:a16="http://schemas.microsoft.com/office/drawing/2014/main" id="{A1A050CF-31DC-40F4-B51F-EC8BF0EF0915}"/>
              </a:ext>
            </a:extLst>
          </p:cNvPr>
          <p:cNvGrpSpPr/>
          <p:nvPr/>
        </p:nvGrpSpPr>
        <p:grpSpPr>
          <a:xfrm>
            <a:off x="829585" y="3547921"/>
            <a:ext cx="2153160" cy="1090080"/>
            <a:chOff x="829585" y="3547921"/>
            <a:chExt cx="2153160" cy="109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A3A95C9-341C-4718-B4EA-C602D2BAB998}"/>
                    </a:ext>
                  </a:extLst>
                </p14:cNvPr>
                <p14:cNvContentPartPr/>
                <p14:nvPr/>
              </p14:nvContentPartPr>
              <p14:xfrm>
                <a:off x="2252305" y="3734761"/>
                <a:ext cx="730440" cy="76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A3A95C9-341C-4718-B4EA-C602D2BAB99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34305" y="3699121"/>
                  <a:ext cx="7660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28F525-E086-4228-8976-84B556F7195D}"/>
                    </a:ext>
                  </a:extLst>
                </p14:cNvPr>
                <p14:cNvContentPartPr/>
                <p14:nvPr/>
              </p14:nvContentPartPr>
              <p14:xfrm>
                <a:off x="2263825" y="3882361"/>
                <a:ext cx="713520" cy="9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28F525-E086-4228-8976-84B556F7195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45825" y="3846361"/>
                  <a:ext cx="7491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55A5C2E-D298-4084-B838-2CD24E201ED9}"/>
                    </a:ext>
                  </a:extLst>
                </p14:cNvPr>
                <p14:cNvContentPartPr/>
                <p14:nvPr/>
              </p14:nvContentPartPr>
              <p14:xfrm>
                <a:off x="829585" y="3547921"/>
                <a:ext cx="1692000" cy="241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55A5C2E-D298-4084-B838-2CD24E201ED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11585" y="3512281"/>
                  <a:ext cx="172764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881B794-F08C-4E92-A2CB-5011838F137C}"/>
                    </a:ext>
                  </a:extLst>
                </p14:cNvPr>
                <p14:cNvContentPartPr/>
                <p14:nvPr/>
              </p14:nvContentPartPr>
              <p14:xfrm>
                <a:off x="2466505" y="3938161"/>
                <a:ext cx="180720" cy="125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881B794-F08C-4E92-A2CB-5011838F137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48865" y="3902521"/>
                  <a:ext cx="2163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42620D4-06E2-4EE1-88CC-7D3542ABEFAB}"/>
                    </a:ext>
                  </a:extLst>
                </p14:cNvPr>
                <p14:cNvContentPartPr/>
                <p14:nvPr/>
              </p14:nvContentPartPr>
              <p14:xfrm>
                <a:off x="1006345" y="4047241"/>
                <a:ext cx="1545840" cy="590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42620D4-06E2-4EE1-88CC-7D3542ABEFA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88705" y="4011241"/>
                  <a:ext cx="1581480" cy="66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A69C44E-26A7-4C7A-BC0A-BF8F6A6AE34E}"/>
                    </a:ext>
                  </a:extLst>
                </p14:cNvPr>
                <p14:cNvContentPartPr/>
                <p14:nvPr/>
              </p14:nvContentPartPr>
              <p14:xfrm>
                <a:off x="2679625" y="3735481"/>
                <a:ext cx="149400" cy="1724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A69C44E-26A7-4C7A-BC0A-BF8F6A6AE34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661985" y="3699481"/>
                  <a:ext cx="1850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14B030C-5C5F-409C-80A0-3BEAED2496BB}"/>
                    </a:ext>
                  </a:extLst>
                </p14:cNvPr>
                <p14:cNvContentPartPr/>
                <p14:nvPr/>
              </p14:nvContentPartPr>
              <p14:xfrm>
                <a:off x="2707705" y="3715321"/>
                <a:ext cx="153000" cy="241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14B030C-5C5F-409C-80A0-3BEAED2496B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689705" y="3679681"/>
                  <a:ext cx="188640" cy="31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542079B0-9782-4771-94BF-9B83A83289D6}"/>
                  </a:ext>
                </a:extLst>
              </p14:cNvPr>
              <p14:cNvContentPartPr/>
              <p14:nvPr/>
            </p14:nvContentPartPr>
            <p14:xfrm>
              <a:off x="9438625" y="4036801"/>
              <a:ext cx="94680" cy="964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542079B0-9782-4771-94BF-9B83A83289D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420985" y="4001161"/>
                <a:ext cx="13032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18410AF-A0ED-4062-8635-7C77F41DD20B}"/>
                  </a:ext>
                </a:extLst>
              </p14:cNvPr>
              <p14:cNvContentPartPr/>
              <p14:nvPr/>
            </p14:nvContentPartPr>
            <p14:xfrm>
              <a:off x="9381385" y="3967321"/>
              <a:ext cx="121320" cy="21312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18410AF-A0ED-4062-8635-7C77F41DD20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63385" y="3931321"/>
                <a:ext cx="15696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7FF5023-97EF-47BA-A8C7-9D1E7B59150A}"/>
                  </a:ext>
                </a:extLst>
              </p14:cNvPr>
              <p14:cNvContentPartPr/>
              <p14:nvPr/>
            </p14:nvContentPartPr>
            <p14:xfrm>
              <a:off x="9338185" y="3987121"/>
              <a:ext cx="111960" cy="54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7FF5023-97EF-47BA-A8C7-9D1E7B59150A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320545" y="3951481"/>
                <a:ext cx="1476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12FEAD8-A7DE-45EC-9F8C-BC90EE956432}"/>
                  </a:ext>
                </a:extLst>
              </p14:cNvPr>
              <p14:cNvContentPartPr/>
              <p14:nvPr/>
            </p14:nvContentPartPr>
            <p14:xfrm>
              <a:off x="9565345" y="4040761"/>
              <a:ext cx="717480" cy="788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12FEAD8-A7DE-45EC-9F8C-BC90EE95643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547345" y="4004761"/>
                <a:ext cx="75312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F420A03-EB20-49EE-8D98-DE791A2E572D}"/>
                  </a:ext>
                </a:extLst>
              </p14:cNvPr>
              <p14:cNvContentPartPr/>
              <p14:nvPr/>
            </p14:nvContentPartPr>
            <p14:xfrm>
              <a:off x="8564905" y="4025641"/>
              <a:ext cx="808920" cy="1094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F420A03-EB20-49EE-8D98-DE791A2E572D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546905" y="3989641"/>
                <a:ext cx="844560" cy="181080"/>
              </a:xfrm>
              <a:prstGeom prst="rect">
                <a:avLst/>
              </a:prstGeom>
            </p:spPr>
          </p:pic>
        </mc:Fallback>
      </mc:AlternateContent>
      <p:sp>
        <p:nvSpPr>
          <p:cNvPr id="65" name="Rectangle 64">
            <a:extLst>
              <a:ext uri="{FF2B5EF4-FFF2-40B4-BE49-F238E27FC236}">
                <a16:creationId xmlns:a16="http://schemas.microsoft.com/office/drawing/2014/main" id="{71D66155-095B-48D0-BA2B-C1CEF9B17A8E}"/>
              </a:ext>
            </a:extLst>
          </p:cNvPr>
          <p:cNvSpPr/>
          <p:nvPr/>
        </p:nvSpPr>
        <p:spPr>
          <a:xfrm>
            <a:off x="418236" y="5747330"/>
            <a:ext cx="2922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Rows 10 and 11 are not connected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EB25C1C-DC26-4C13-8687-2122203B143C}"/>
              </a:ext>
            </a:extLst>
          </p:cNvPr>
          <p:cNvSpPr/>
          <p:nvPr/>
        </p:nvSpPr>
        <p:spPr>
          <a:xfrm>
            <a:off x="4386744" y="5747330"/>
            <a:ext cx="2922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All components are connected properly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502C459-0E3F-4348-9090-9AA191C96564}"/>
              </a:ext>
            </a:extLst>
          </p:cNvPr>
          <p:cNvSpPr/>
          <p:nvPr/>
        </p:nvSpPr>
        <p:spPr>
          <a:xfrm>
            <a:off x="8103924" y="5747330"/>
            <a:ext cx="2922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/>
              <a:t>Row 12 is not connected across the gap</a:t>
            </a:r>
          </a:p>
        </p:txBody>
      </p:sp>
    </p:spTree>
    <p:extLst>
      <p:ext uri="{BB962C8B-B14F-4D97-AF65-F5344CB8AC3E}">
        <p14:creationId xmlns:p14="http://schemas.microsoft.com/office/powerpoint/2010/main" val="76336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28A5B-BA7E-4432-A3FA-45926896B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1699C-7031-4962-8BFC-445AD8A7A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NCCER Electrical Level 1 Module 3 Assignment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5A2FC-402A-4F4D-9355-3FF9FE78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59447"/>
      </p:ext>
    </p:extLst>
  </p:cSld>
  <p:clrMapOvr>
    <a:masterClrMapping/>
  </p:clrMapOvr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Expanded Slide Theme</Template>
  <TotalTime>2159</TotalTime>
  <Words>271</Words>
  <Application>Microsoft Office PowerPoint</Application>
  <PresentationFormat>Widescreen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Expanded Slide Theme</vt:lpstr>
      <vt:lpstr>Understanding the Breadboard</vt:lpstr>
      <vt:lpstr>Understanding a Breadboard</vt:lpstr>
      <vt:lpstr>Breadboard Configuration for Inst. Projects</vt:lpstr>
      <vt:lpstr>How does the breadboard work?</vt:lpstr>
      <vt:lpstr>Peeling back the cover of a breadboard</vt:lpstr>
      <vt:lpstr>Identify the correctly built circuits</vt:lpstr>
      <vt:lpstr>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Marvin Nelson</cp:lastModifiedBy>
  <cp:revision>83</cp:revision>
  <cp:lastPrinted>2019-11-20T17:29:50Z</cp:lastPrinted>
  <dcterms:created xsi:type="dcterms:W3CDTF">2017-03-05T23:41:57Z</dcterms:created>
  <dcterms:modified xsi:type="dcterms:W3CDTF">2020-01-13T23:21:08Z</dcterms:modified>
</cp:coreProperties>
</file>