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80" r:id="rId2"/>
    <p:sldId id="315" r:id="rId3"/>
    <p:sldId id="309" r:id="rId4"/>
    <p:sldId id="311" r:id="rId5"/>
    <p:sldId id="310" r:id="rId6"/>
    <p:sldId id="312" r:id="rId7"/>
    <p:sldId id="313" r:id="rId8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87"/>
    <a:srgbClr val="CB333B"/>
    <a:srgbClr val="A5A5A5"/>
    <a:srgbClr val="69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3T20:33:52.071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1 477 8088 0 0,'0'0'182'0'0,"0"0"29"0"0,0 0 12 0 0,0 0 69 0 0,0 0 284 0 0,0 0 120 0 0,0 0 28 0 0,0 0-14 0 0,0 0-71 0 0,0 0-30 0 0,0 0-7 0 0,0 0-17 0 0,0 0-60 0 0,0 0-21 0 0,0 0-6 0 0,0 0-17 0 0,0 0-63 0 0,0 0-30 0 0,0 0-4 0 0,0 0-18 0 0,0 0-80 0 0,0 0-35 0 0,0 0-10 0 0,0 0-9 0 0,0 3-32 0 0,6 24 390 0 0,0-5-204 0 0,2 1-239 0 0,1 0 0 0 0,1-1-1 0 0,6 10-146 0 0,-5-13 11 0 0,0 4 42 0 0,-5-12-53 0 0,-1-1 0 0 0,0 0 0 0 0,2-1 0 0 0,-7-9 0 0 0,1 0 0 0 0,-1 0 0 0 0,1 0 0 0 0,-1 1 0 0 0,1-1 0 0 0,0 0 0 0 0,-1 0 0 0 0,1 0 0 0 0,-1 0 0 0 0,1 0 0 0 0,-1 0 0 0 0,1 0 0 0 0,0 0 0 0 0,-1 0 0 0 0,1 0 0 0 0,-1-1 0 0 0,1 1 0 0 0,2-1 6 0 0,1 0-1 0 0,-1-1 0 0 0,0 0 0 0 0,0 0 1 0 0,0 0-1 0 0,0 0 0 0 0,0 0 0 0 0,-1 0 1 0 0,1-1-1 0 0,0 1 0 0 0,-1-1 0 0 0,0 0 1 0 0,2-2-6 0 0,6-9 25 0 0,0-1 1 0 0,0-3-26 0 0,-8 15 8 0 0,14-26 53 0 0,7-12 31 0 0,1 2-1 0 0,9-9-91 0 0,-13 20 98 0 0,15-30-98 0 0,4-7 26 0 0,55-71-26 0 0,-84 122 0 0 0,1 1-1 0 0,6-6 1 0 0,10-13-79 0 0,-2 3-22 0 0,-18 21-39 0 0,0 1 1 0 0,-1-1-1 0 0,0 0 0 0 0,0 0 0 0 0,2-7 140 0 0,4-7-1152 0 0,-11 21 116 0 0,-1 1-40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3T20:34:36.945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1 385 11408 0 0,'0'0'332'0'0,"0"0"-4"0"0,0 0-71 0 0,0 0 476 0 0,0 0 237 0 0,0 0 43 0 0,0 0-24 0 0,0 0-138 0 0,0 0-62 0 0,0 0-12 0 0,0 0-30 0 0,0 0-124 0 0,0 0-58 0 0,0 0-12 0 0,0 0-30 0 0,0 0-124 0 0,0 0-58 0 0,0 0-12 0 0,0 0-3 0 0,0 0-13 0 0,0 0-8 0 0,0 0-1 0 0,0 0-4 0 0,1 2-17 0 0,6 6-70 0 0,0 1 0 0 0,-1 0 0 0 0,-1 0 0 0 0,1 1 0 0 0,-1-1 0 0 0,2 8-213 0 0,0-1 100 0 0,1-1 1 0 0,4 6-101 0 0,31 60 10 0 0,-31-56-27 0 0,-2-2-38 0 0,-4-10 55 0 0,4-4-10 0 0,-8-7-44 0 0,18-13-74 0 0,-17 8 128 0 0,-1 1 0 0 0,1-1 0 0 0,-1 0 0 0 0,0 0 0 0 0,0 0 0 0 0,0 0 0 0 0,0-1 0 0 0,0 1 0 0 0,-1-1 0 0 0,1 1 0 0 0,-1-1 0 0 0,0 1 0 0 0,0-1 0 0 0,0-1 0 0 0,7-22 0 0 0,0 9 0 0 0,61-139 0 0 0,2 1 0 0 0,9-19-1578 0 0,-68 143-636 0 0,-1-5-5729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8T15:53:46.535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1 385 11408 0 0,'0'0'332'0'0,"0"0"-4"0"0,0 0-71 0 0,0 0 476 0 0,0 0 237 0 0,0 0 43 0 0,0 0-24 0 0,0 0-138 0 0,0 0-62 0 0,0 0-12 0 0,0 0-30 0 0,0 0-124 0 0,0 0-58 0 0,0 0-12 0 0,0 0-30 0 0,0 0-124 0 0,0 0-58 0 0,0 0-12 0 0,0 0-3 0 0,0 0-13 0 0,0 0-8 0 0,0 0-1 0 0,0 0-4 0 0,1 2-17 0 0,6 6-70 0 0,0 1 0 0 0,-1 0 0 0 0,-1 0 0 0 0,1 1 0 0 0,-1-1 0 0 0,2 8-213 0 0,0-1 100 0 0,1-1 1 0 0,4 6-101 0 0,31 60 10 0 0,-31-56-27 0 0,-2-2-38 0 0,-4-10 55 0 0,4-4-10 0 0,-8-7-44 0 0,18-13-74 0 0,-17 8 128 0 0,-1 1 0 0 0,1-1 0 0 0,-1 0 0 0 0,0 0 0 0 0,0 0 0 0 0,0 0 0 0 0,0-1 0 0 0,0 1 0 0 0,-1-1 0 0 0,1 1 0 0 0,-1-1 0 0 0,0 1 0 0 0,0-1 0 0 0,0-1 0 0 0,7-22 0 0 0,0 9 0 0 0,61-139 0 0 0,2 1 0 0 0,9-19-1578 0 0,-68 143-636 0 0,-1-5-5729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8T15:53:50.900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1 385 11408 0 0,'0'0'332'0'0,"0"0"-4"0"0,0 0-71 0 0,0 0 476 0 0,0 0 237 0 0,0 0 43 0 0,0 0-24 0 0,0 0-138 0 0,0 0-62 0 0,0 0-12 0 0,0 0-30 0 0,0 0-124 0 0,0 0-58 0 0,0 0-12 0 0,0 0-30 0 0,0 0-124 0 0,0 0-58 0 0,0 0-12 0 0,0 0-3 0 0,0 0-13 0 0,0 0-8 0 0,0 0-1 0 0,0 0-4 0 0,1 2-17 0 0,6 6-70 0 0,0 1 0 0 0,-1 0 0 0 0,-1 0 0 0 0,1 1 0 0 0,-1-1 0 0 0,2 8-213 0 0,0-1 100 0 0,1-1 1 0 0,4 6-101 0 0,31 60 10 0 0,-31-56-27 0 0,-2-2-38 0 0,-4-10 55 0 0,4-4-10 0 0,-8-7-44 0 0,18-13-74 0 0,-17 8 128 0 0,-1 1 0 0 0,1-1 0 0 0,-1 0 0 0 0,0 0 0 0 0,0 0 0 0 0,0 0 0 0 0,0-1 0 0 0,0 1 0 0 0,-1-1 0 0 0,1 1 0 0 0,-1-1 0 0 0,0 1 0 0 0,0-1 0 0 0,0-1 0 0 0,7-22 0 0 0,0 9 0 0 0,61-139 0 0 0,2 1 0 0 0,9-19-1578 0 0,-68 143-636 0 0,-1-5-5729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8T15:53:53.606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1 385 11408 0 0,'0'0'332'0'0,"0"0"-4"0"0,0 0-71 0 0,0 0 476 0 0,0 0 237 0 0,0 0 43 0 0,0 0-24 0 0,0 0-138 0 0,0 0-62 0 0,0 0-12 0 0,0 0-30 0 0,0 0-124 0 0,0 0-58 0 0,0 0-12 0 0,0 0-30 0 0,0 0-124 0 0,0 0-58 0 0,0 0-12 0 0,0 0-3 0 0,0 0-13 0 0,0 0-8 0 0,0 0-1 0 0,0 0-4 0 0,1 2-17 0 0,6 6-70 0 0,0 1 0 0 0,-1 0 0 0 0,-1 0 0 0 0,1 1 0 0 0,-1-1 0 0 0,2 8-213 0 0,0-1 100 0 0,1-1 1 0 0,4 6-101 0 0,31 60 10 0 0,-31-56-27 0 0,-2-2-38 0 0,-4-10 55 0 0,4-4-10 0 0,-8-7-44 0 0,18-13-74 0 0,-17 8 128 0 0,-1 1 0 0 0,1-1 0 0 0,-1 0 0 0 0,0 0 0 0 0,0 0 0 0 0,0 0 0 0 0,0-1 0 0 0,0 1 0 0 0,-1-1 0 0 0,1 1 0 0 0,-1-1 0 0 0,0 1 0 0 0,0-1 0 0 0,0-1 0 0 0,7-22 0 0 0,0 9 0 0 0,61-139 0 0 0,2 1 0 0 0,9-19-1578 0 0,-68 143-636 0 0,-1-5-5729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8T15:53:57.086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1 385 11408 0 0,'0'0'332'0'0,"0"0"-4"0"0,0 0-71 0 0,0 0 476 0 0,0 0 237 0 0,0 0 43 0 0,0 0-24 0 0,0 0-138 0 0,0 0-62 0 0,0 0-12 0 0,0 0-30 0 0,0 0-124 0 0,0 0-58 0 0,0 0-12 0 0,0 0-30 0 0,0 0-124 0 0,0 0-58 0 0,0 0-12 0 0,0 0-3 0 0,0 0-13 0 0,0 0-8 0 0,0 0-1 0 0,0 0-4 0 0,1 2-17 0 0,6 6-70 0 0,0 1 0 0 0,-1 0 0 0 0,-1 0 0 0 0,1 1 0 0 0,-1-1 0 0 0,2 8-213 0 0,0-1 100 0 0,1-1 1 0 0,4 6-101 0 0,31 60 10 0 0,-31-56-27 0 0,-2-2-38 0 0,-4-10 55 0 0,4-4-10 0 0,-8-7-44 0 0,18-13-74 0 0,-17 8 128 0 0,-1 1 0 0 0,1-1 0 0 0,-1 0 0 0 0,0 0 0 0 0,0 0 0 0 0,0 0 0 0 0,0-1 0 0 0,0 1 0 0 0,-1-1 0 0 0,1 1 0 0 0,-1-1 0 0 0,0 1 0 0 0,0-1 0 0 0,0-1 0 0 0,7-22 0 0 0,0 9 0 0 0,61-139 0 0 0,2 1 0 0 0,9-19-1578 0 0,-68 143-636 0 0,-1-5-5729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8T15:53:59.549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1 385 11408 0 0,'0'0'332'0'0,"0"0"-4"0"0,0 0-71 0 0,0 0 476 0 0,0 0 237 0 0,0 0 43 0 0,0 0-24 0 0,0 0-138 0 0,0 0-62 0 0,0 0-12 0 0,0 0-30 0 0,0 0-124 0 0,0 0-58 0 0,0 0-12 0 0,0 0-30 0 0,0 0-124 0 0,0 0-58 0 0,0 0-12 0 0,0 0-3 0 0,0 0-13 0 0,0 0-8 0 0,0 0-1 0 0,0 0-4 0 0,1 2-17 0 0,6 6-70 0 0,0 1 0 0 0,-1 0 0 0 0,-1 0 0 0 0,1 1 0 0 0,-1-1 0 0 0,2 8-213 0 0,0-1 100 0 0,1-1 1 0 0,4 6-101 0 0,31 60 10 0 0,-31-56-27 0 0,-2-2-38 0 0,-4-10 55 0 0,4-4-10 0 0,-8-7-44 0 0,18-13-74 0 0,-17 8 128 0 0,-1 1 0 0 0,1-1 0 0 0,-1 0 0 0 0,0 0 0 0 0,0 0 0 0 0,0 0 0 0 0,0-1 0 0 0,0 1 0 0 0,-1-1 0 0 0,1 1 0 0 0,-1-1 0 0 0,0 1 0 0 0,0-1 0 0 0,0-1 0 0 0,7-22 0 0 0,0 9 0 0 0,61-139 0 0 0,2 1 0 0 0,9-19-1578 0 0,-68 143-636 0 0,-1-5-5729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8T15:54:01.853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1 385 11408 0 0,'0'0'332'0'0,"0"0"-4"0"0,0 0-71 0 0,0 0 476 0 0,0 0 237 0 0,0 0 43 0 0,0 0-24 0 0,0 0-138 0 0,0 0-62 0 0,0 0-12 0 0,0 0-30 0 0,0 0-124 0 0,0 0-58 0 0,0 0-12 0 0,0 0-30 0 0,0 0-124 0 0,0 0-58 0 0,0 0-12 0 0,0 0-3 0 0,0 0-13 0 0,0 0-8 0 0,0 0-1 0 0,0 0-4 0 0,1 2-17 0 0,6 6-70 0 0,0 1 0 0 0,-1 0 0 0 0,-1 0 0 0 0,1 1 0 0 0,-1-1 0 0 0,2 8-213 0 0,0-1 100 0 0,1-1 1 0 0,4 6-101 0 0,31 60 10 0 0,-31-56-27 0 0,-2-2-38 0 0,-4-10 55 0 0,4-4-10 0 0,-8-7-44 0 0,18-13-74 0 0,-17 8 128 0 0,-1 1 0 0 0,1-1 0 0 0,-1 0 0 0 0,0 0 0 0 0,0 0 0 0 0,0 0 0 0 0,0-1 0 0 0,0 1 0 0 0,-1-1 0 0 0,1 1 0 0 0,-1-1 0 0 0,0 1 0 0 0,0-1 0 0 0,0-1 0 0 0,7-22 0 0 0,0 9 0 0 0,61-139 0 0 0,2 1 0 0 0,9-19-1578 0 0,-68 143-636 0 0,-1-5-5729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8T15:06:50.718"/>
    </inkml:context>
    <inkml:brush xml:id="br0">
      <inkml:brushProperty name="width" value="0.05" units="cm"/>
      <inkml:brushProperty name="height" value="0.05" units="cm"/>
      <inkml:brushProperty name="color" value="#FFFF66"/>
    </inkml:brush>
  </inkml:definitions>
  <inkml:trace contextRef="#ctx0" brushRef="#br0">28 86 2760 0 0,'0'0'480'0'0,"0"0"975"0"0,0 0 428 0 0,0 0 91 0 0,0 0-121 0 0,0 0-549 0 0,0 0-243 0 0,0 0-49 0 0,0 0-65 0 0,0 0-231 0 0,2 0-331 0 0,4 1 6696 0 0,-5-1-6957 0 0,1 7 335 0 0,-2-6-594 0 0,0-1-59 0 0,0 0-20 0 0,0 0 21 0 0,-1-1 104 0 0,-4-2 73 0 0,4 2 12 0 0,0 0 1 0 0,0 0-1 0 0,0 0 1 0 0,1 0-1 0 0,-1 1 0 0 0,0-1 1 0 0,0 0-1 0 0,0 0 0 0 0,1-1 1 0 0,-1 1-1 0 0,0 0 0 0 0,1 0 1 0 0,-1 0-1 0 0,1 0 1 0 0,-1-1-1 0 0,1 1 0 0 0,0-1 4 0 0,-1 1 30 0 0,1-1 0 0 0,0 1 0 0 0,0-1 0 0 0,0 1 0 0 0,0-1 0 0 0,0 1-1 0 0,0-1 1 0 0,0 1 0 0 0,0-1 0 0 0,1 1 0 0 0,-1-1 0 0 0,0 1 0 0 0,1-1-1 0 0,-1 1 1 0 0,1-1 0 0 0,0 1 0 0 0,0 0 0 0 0,-1-1 0 0 0,1 1 0 0 0,0 0 0 0 0,0 0-1 0 0,0 0 1 0 0,0-1 0 0 0,0 1 0 0 0,0 0 0 0 0,1 1 0 0 0,-1-1 0 0 0,0 0-1 0 0,1 0 1 0 0,-1 0-30 0 0,0 1 0 0 0,0-1 0 0 0,-1 1 0 0 0,1 0 0 0 0,0 0 0 0 0,0-1 0 0 0,0 1 0 0 0,0 0 0 0 0,-1 0 0 0 0,1 0 0 0 0,0 0 0 0 0,0 0 0 0 0,0 0 0 0 0,0 0 0 0 0,-1 0 0 0 0,1 0 0 0 0,0 0 0 0 0,0 1 0 0 0,0-1 0 0 0,-1 0 0 0 0,1 1 0 0 0,0-1 0 0 0,0 0 0 0 0,-1 1 0 0 0,1-1 0 0 0,0 1 0 0 0,-1-1 0 0 0,1 1 0 0 0,0-1 0 0 0,-1 1 0 0 0,1 0 0 0 0,-1-1 0 0 0,1 1 0 0 0,-1 0 0 0 0,1-1 0 0 0,-1 1 0 0 0,11 17 0 0 0,-10-14-1 0 0,-1-1 0 0 0,1 1 0 0 0,-1-1 0 0 0,0 1 0 0 0,0-1 0 0 0,0 1 0 0 0,0-1 0 0 0,-1 1 0 0 0,0 1 1 0 0,-1 3 31 0 0,-1 0 1 0 0,0-1-1 0 0,-5 7-31 0 0,6-8 38 0 0,1-5-29 0 0,1-1 0 0 0,-1 0 0 0 0,1 1 0 0 0,-1-1 0 0 0,1 0 0 0 0,0 0 0 0 0,-1 1 0 0 0,1-1 0 0 0,-1 0 0 0 0,1 0 0 0 0,-1 0-1 0 0,1 0 1 0 0,-1 0 0 0 0,1 1 0 0 0,-1-1 0 0 0,1 0 0 0 0,-1 0 0 0 0,0 0 0 0 0,1 0 0 0 0,-1 0 0 0 0,1-1 0 0 0,-1 1 0 0 0,1 0 0 0 0,-1 0 0 0 0,1 0 0 0 0,-1 0 0 0 0,1-1 0 0 0,-1 1 0 0 0,1 0 0 0 0,0 0 0 0 0,-1-1-9 0 0,0 1 14 0 0,0-1 0 0 0,0 1 0 0 0,0-1 0 0 0,0 1 0 0 0,0-1 0 0 0,0 1 1 0 0,0-1-1 0 0,0 0 0 0 0,0 0 0 0 0,0 1 0 0 0,0-1 0 0 0,1 0 0 0 0,-1-1-14 0 0,-7-12 71 0 0,7 13-86 0 0,1 0 0 0 0,-1 0 0 0 0,0 0 1 0 0,1 0-1 0 0,-1 0 0 0 0,0 0 0 0 0,1-1 0 0 0,0 1 0 0 0,-1 0 0 0 0,1 0 0 0 0,0-1 1 0 0,-1 1-1 0 0,1 0 0 0 0,0 0 0 0 0,0-1 0 0 0,0 1 0 0 0,0 0 0 0 0,0-1 0 0 0,0 1 1 0 0,1-1 14 0 0,0-5 417 0 0,0 4-308 0 0,-1 1 1 0 0,1 0-1 0 0,-1-1 1 0 0,1 1 0 0 0,0-1-1 0 0,0 1 1 0 0,0 0 0 0 0,0-1-1 0 0,1 1 1 0 0,0-2-110 0 0,2-2 341 0 0,-4 6-321 0 0,0 0 0 0 0,0-1 0 0 0,0 1 0 0 0,0 0 0 0 0,1-1 0 0 0,-1 1 0 0 0,0 0 0 0 0,0-1 0 0 0,0 1 0 0 0,1 0 0 0 0,-1 0 0 0 0,0-1 0 0 0,0 1 0 0 0,1 0 0 0 0,-1 0 0 0 0,0 0 0 0 0,0-1 0 0 0,1 1 0 0 0,-1 0 0 0 0,0 0 0 0 0,1 0 0 0 0,-1 0 0 0 0,0-1 0 0 0,1 1 0 0 0,-1 0 0 0 0,0 0 0 0 0,1 0 0 0 0,-1 0 0 0 0,1 0-20 0 0,0 0 6 0 0,-1 0 0 0 0,1 0 0 0 0,0 0 0 0 0,0 0 1 0 0,0 1-1 0 0,0-1 0 0 0,-1 0 0 0 0,1 0 0 0 0,0 1 0 0 0,0-1 0 0 0,0 0 0 0 0,-1 1 0 0 0,1-1 0 0 0,0 1 0 0 0,-1-1 0 0 0,1 1 0 0 0,0-1 0 0 0,-1 1 0 0 0,1 0 0 0 0,0-1 1 0 0,-1 1-1 0 0,1 0 0 0 0,-1-1 0 0 0,1 1-6 0 0,11 21-56 0 0,-8-15-46 0 0,-4-5 106 0 0,-1-1 0 0 0,1 0 0 0 0,0 0 0 0 0,0 0 0 0 0,-1 0 0 0 0,1 0 0 0 0,-1 1 0 0 0,1-1 0 0 0,-1 0 0 0 0,1 0 0 0 0,-1 0 0 0 0,0 0 0 0 0,0 0 0 0 0,1 0 0 0 0,-1-1 0 0 0,0 1 0 0 0,0 0 0 0 0,0 0 0 0 0,0 0 0 0 0,0-1 0 0 0,0 1 0 0 0,0-1 0 0 0,0 1 0 0 0,0-1 0 0 0,0 1 0 0 0,0-1 0 0 0,-1 1-4 0 0,-1-2 0 0 0,1 1 0 0 0,0 0 0 0 0,0-1 0 0 0,-1 0 0 0 0,1 0 0 0 0,0 1 0 0 0,0-1 0 0 0,0-1 0 0 0,0 1 0 0 0,0 0 0 0 0,0 0 0 0 0,0-1 0 0 0,0 1 0 0 0,0-1 0 0 0,1 1 0 0 0,-1-1 0 0 0,0 0 0 0 0,1 0 0 0 0,0 0 0 0 0,0 1 3 0 0,0 1 1 0 0,1-1-1 0 0,-1 0 0 0 0,1 1 0 0 0,-1-1 0 0 0,1 0 1 0 0,-1 0-1 0 0,1 0 0 0 0,-1 0 0 0 0,1 1 0 0 0,0-1 1 0 0,0 0-1 0 0,-1 0 0 0 0,1 0-3 0 0,-1-3 19 0 0,-3-2-15 0 0,3 4-12 0 0,2-12 88 0 0,0 9-20 0 0,2 1 16 0 0,1 0 15 0 0,-4 3-80 0 0,1 0 0 0 0,0 1 0 0 0,1-1 0 0 0,-1 0 1 0 0,0 1-1 0 0,0-1 0 0 0,0 1 0 0 0,0 0 0 0 0,0-1 0 0 0,0 1 1 0 0,1 0-1 0 0,-1-1 0 0 0,0 1 0 0 0,0 0 0 0 0,1 0 0 0 0,-1 0 1 0 0,0 0-1 0 0,0 0 0 0 0,0 1 0 0 0,1-1 0 0 0,-1 0 0 0 0,0 0 0 0 0,0 1 1 0 0,0-1-1 0 0,1 1-11 0 0,0 0 5 0 0,-1-1 1 0 0,1 1 0 0 0,0 0-1 0 0,-1 0 1 0 0,1 0 0 0 0,-1 0-1 0 0,1 0 1 0 0,-1 0 0 0 0,1 0-1 0 0,-1 1 1 0 0,0-1 0 0 0,0 1-1 0 0,0-1 1 0 0,0 0 0 0 0,0 1-1 0 0,1 0-5 0 0,-1 1-1 0 0,0-1-1 0 0,0 1 1 0 0,0-1-1 0 0,0 0 0 0 0,-1 0 1 0 0,1 0-1 0 0,-1 1 0 0 0,1-1 1 0 0,-1 2 1 0 0,0 1-70 0 0,0-4 64 0 0,0-1 0 0 0,0 1-1 0 0,0-1 1 0 0,0 1 0 0 0,-1-1-1 0 0,1 1 1 0 0,0 0 0 0 0,0-1 0 0 0,-1 1-1 0 0,1-1 1 0 0,0 0 0 0 0,0 1-1 0 0,-1-1 1 0 0,1 1 0 0 0,-1-1-1 0 0,1 1 1 0 0,0-1 0 0 0,-1 0 0 0 0,1 1-1 0 0,-1-1 1 0 0,1 0 0 0 0,-1 1-1 0 0,1-1 1 0 0,-1 0 0 0 0,1 0-1 0 0,-1 0 1 0 0,1 1 0 0 0,-1-1 0 0 0,1 0-1 0 0,-1 0 1 0 0,1 0 0 0 0,-1 0-1 0 0,1 0 1 0 0,-1 0 0 0 0,0 0-1 0 0,1 0 8 0 0,-2 0-31 0 0,0-1 1 0 0,1 1 0 0 0,-1-1 0 0 0,0 1 0 0 0,1-1 0 0 0,-1 0 0 0 0,1 1 0 0 0,-1-1 0 0 0,1 0 0 0 0,-1 0 0 0 0,1 0 0 0 0,0 0 0 0 0,-1-1 29 0 0,2 2-24 0 0,-1-1-224 0 0,-11-17-116 0 0,11 16 367 0 0,1 0 0 0 0,0 0 0 0 0,0 0 0 0 0,0 0 0 0 0,0 0 0 0 0,0 0 0 0 0,1 1 0 0 0,-1-1 0 0 0,0 0 0 0 0,1 0-1 0 0,-1 0 1 0 0,1 0 0 0 0,0 1 0 0 0,0-1 0 0 0,0-1-3 0 0,4-10 426 0 0,-5 13-425 0 0,2-3 26 0 0,11-7 58 0 0,-11 10-42 0 0,1 4-33 0 0,-2-3-8 0 0,-1-1 0 0 0,1 0 0 0 0,-1 1 0 0 0,0-1-1 0 0,1 1 1 0 0,-1-1 0 0 0,0 0 0 0 0,0 1 0 0 0,1-1-1 0 0,-1 1 1 0 0,0-1 0 0 0,0 1 0 0 0,1-1 0 0 0,-1 1 0 0 0,0-1-1 0 0,0 1 1 0 0,0-1 0 0 0,0 1 0 0 0,0-1 0 0 0,0 1 0 0 0,0-1-1 0 0,0 1 1 0 0,0-1 0 0 0,0 1 0 0 0,0-1 0 0 0,0 1 0 0 0,0-1-1 0 0,0 1 1 0 0,-1-1 0 0 0,1 1 0 0 0,0-1 0 0 0,0 1 0 0 0,0-1-1 0 0,-1 1 1 0 0,1-1-2 0 0,-4 6 11 0 0,3-5 32 0 0,-1 1-43 0 0,2-2-60 0 0,0 0-31 0 0,0 0-10 0 0,0 0-122 0 0,-2 0-165 0 0,0 0 175 0 0,0 0-2909 0 0,-3-2 1546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8T15:06:45.647"/>
    </inkml:context>
    <inkml:brush xml:id="br0">
      <inkml:brushProperty name="width" value="0.05" units="cm"/>
      <inkml:brushProperty name="height" value="0.05" units="cm"/>
      <inkml:brushProperty name="color" value="#FFFF66"/>
    </inkml:brush>
  </inkml:definitions>
  <inkml:trace contextRef="#ctx0" brushRef="#br0">51 2759 10136 0 0,'-16'1'2606'0'0,"16"-1"-2575"0"0,0 0-1 0 0,0 0 1 0 0,0 0 0 0 0,0 0-1 0 0,-1 0 1 0 0,1 0 0 0 0,0 1 0 0 0,0-1-1 0 0,0 0 1 0 0,0 0 0 0 0,-1 0 0 0 0,1 0-1 0 0,0-1 1 0 0,0 1 0 0 0,0 0 0 0 0,-1 0-1 0 0,1 0 1 0 0,0 0 0 0 0,0 0 0 0 0,0 0-1 0 0,0 0 1 0 0,0 0 0 0 0,-1 0 0 0 0,1 0-1 0 0,0 0 1 0 0,0 0 0 0 0,0-1 0 0 0,0 1-1 0 0,0 0 1 0 0,0 0 0 0 0,-1 0 0 0 0,1 0-1 0 0,0 0 1 0 0,0-1 0 0 0,0 1 0 0 0,0 0-1 0 0,0 0 1 0 0,0 0 0 0 0,0 0 0 0 0,0-1-1 0 0,0 1 1 0 0,0 0 0 0 0,0 0 0 0 0,0 0-1 0 0,0 0 1 0 0,0-1 0 0 0,0 1 0 0 0,0 0-1 0 0,0 0 1 0 0,0 0 0 0 0,0 0 0 0 0,0-1-1 0 0,0 1 1 0 0,0 0 0 0 0,0 0 0 0 0,0 0-1 0 0,0 0 1 0 0,0-1 0 0 0,0 1 0 0 0,0 0-1 0 0,1 0 1 0 0,-1 0 0 0 0,0 0 0 0 0,0 0-1 0 0,0-1 1 0 0,0 1 0 0 0,0 0 0 0 0,1 0-1 0 0,-1 0 1 0 0,0 0-31 0 0,-4-16 1709 0 0,5 8-1148 0 0,0 8-533 0 0,-1-1 0 0 0,0 1-1 0 0,0 0 1 0 0,0-1 0 0 0,0 1 0 0 0,0-1-1 0 0,1 1 1 0 0,-1 0 0 0 0,0-1 0 0 0,0 1-1 0 0,0-1 1 0 0,0 1 0 0 0,-1-1 0 0 0,1 1-1 0 0,0-1 1 0 0,0 1 0 0 0,0 0 0 0 0,0-1-1 0 0,0 1 1 0 0,0-1 0 0 0,-1 1 0 0 0,1 0-1 0 0,0-1 1 0 0,0 1-28 0 0,0-1 52 0 0,0 0 0 0 0,0 0 0 0 0,0 0 0 0 0,0 0 0 0 0,0 0 0 0 0,0 1 0 0 0,1-1 0 0 0,-1 0 0 0 0,0 0 0 0 0,1 0 0 0 0,-1 0 0 0 0,0 1 0 0 0,1-1 0 0 0,-1 0 0 0 0,1 0 0 0 0,-1 1 0 0 0,1-1 0 0 0,0 0-1 0 0,-1 1 1 0 0,2-1-52 0 0,-1 0 70 0 0,0 0-1 0 0,0 0 0 0 0,0 0 1 0 0,0 0-1 0 0,0 0 0 0 0,0 0 0 0 0,0 0 1 0 0,1 1-1 0 0,-1-1 0 0 0,0 0 1 0 0,0 1-1 0 0,1-1 0 0 0,-1 1 0 0 0,2-1-69 0 0,-1 1 53 0 0,-1 0-33 0 0,0 0 0 0 0,0 0 0 0 0,0 0 0 0 0,0 0-1 0 0,0 0 1 0 0,0 0 0 0 0,0 0 0 0 0,1 0 0 0 0,-1 0-1 0 0,0 1 1 0 0,0-1 0 0 0,0 0 0 0 0,0 1 0 0 0,-1-1 0 0 0,1 1-1 0 0,0-1 1 0 0,0 1 0 0 0,0-1 0 0 0,0 1 0 0 0,0-1 0 0 0,0 1-1 0 0,-1 0 1 0 0,1 0 0 0 0,0-1 0 0 0,-1 1 0 0 0,1 0 0 0 0,0 0-1 0 0,-1 0-19 0 0,9 10 210 0 0,-7-10-198 0 0,-1 0 1 0 0,0 0-1 0 0,0 0 1 0 0,0 1-1 0 0,-1-1 1 0 0,1 0 0 0 0,0 0-1 0 0,0 1 1 0 0,0-1-1 0 0,-1 0 1 0 0,1 1-1 0 0,0 1-12 0 0,7 35 304 0 0,-8-37-298 0 0,0 0-1 0 0,0 0 1 0 0,0 0 0 0 0,0 0-1 0 0,0 1 1 0 0,-1-1-1 0 0,1 0 1 0 0,0 0-1 0 0,0 0 1 0 0,-1 0-1 0 0,1 0 1 0 0,-1 0-1 0 0,1 0 1 0 0,-1 0 0 0 0,1 0-6 0 0,-1 0-1 0 0,0 0 1 0 0,1 0 0 0 0,-1 0 0 0 0,1 1-1 0 0,-1-1 1 0 0,1 0 0 0 0,0 0 0 0 0,-1 1-1 0 0,1-1 1 0 0,0 0 0 0 0,0 1 0 0 0,0-1-1 0 0,0 1 1 0 0,0 0-7 0 0,0-1 0 0 0,0 0-1 0 0,0 0 1 0 0,-1 1 0 0 0,1-1 0 0 0,0 0-1 0 0,-1 0 1 0 0,1 0 0 0 0,-1 1-1 0 0,1-1 1 0 0,-1 0 0 0 0,1 0 0 0 0,-1 0-1 0 0,0 0 1 0 0,0 0 7 0 0,-4 12-161 0 0,4-13 151 0 0,1 1-1 0 0,0-1 1 0 0,-1 0 0 0 0,1 1 0 0 0,0-1 0 0 0,-1 0 0 0 0,1 1 0 0 0,-1-1 0 0 0,1 0-1 0 0,-1 1 1 0 0,1-1 0 0 0,-1 0 0 0 0,1 0 0 0 0,-1 0 0 0 0,1 0 0 0 0,-1 0 0 0 0,1 1-1 0 0,-1-1 1 0 0,1 0 0 0 0,-1 0 0 0 0,1 0 0 0 0,-1 0 0 0 0,1 0 0 0 0,-1 0-1 0 0,1-1 1 0 0,-1 1 0 0 0,1 0 0 0 0,-1 0 0 0 0,1 0 0 0 0,-1 0 0 0 0,0-1 10 0 0,-18-4-205 0 0,16 3 204 0 0,0 0 0 0 0,0 0-1 0 0,0-1 1 0 0,0 1 0 0 0,1-1 0 0 0,-1 1-1 0 0,1-1 1 0 0,-1 0 0 0 0,1 0 0 0 0,0 0-1 0 0,-1-3 2 0 0,-10-12 119 0 0,12 17-99 0 0,0-1-1 0 0,1 0 0 0 0,-1 1 1 0 0,0-1-1 0 0,1 0 0 0 0,-1 0 1 0 0,1 0-1 0 0,-1 1 0 0 0,1-1 1 0 0,0 0-1 0 0,0 0-19 0 0,-4-16 209 0 0,3 16-186 0 0,1 0 1 0 0,0 0 0 0 0,0 1 0 0 0,0-1 0 0 0,0 0-1 0 0,0 0 1 0 0,1 0 0 0 0,-1 0 0 0 0,0 1 0 0 0,1-1-1 0 0,-1 0 1 0 0,1 0 0 0 0,0 1 0 0 0,0-1 0 0 0,0 1-1 0 0,0-1 1 0 0,0 0 0 0 0,0 1 0 0 0,0 0 0 0 0,0-1-24 0 0,7-12 250 0 0,-7 12-215 0 0,0 0-1 0 0,1 0 0 0 0,-1 0 1 0 0,1 0-1 0 0,-1 0 0 0 0,1 0 1 0 0,-1 0-1 0 0,1 0 0 0 0,0 1 1 0 0,0-1-1 0 0,0 1 0 0 0,0-1-34 0 0,16-14 404 0 0,-16 14-352 0 0,0 0-1 0 0,-1 1 0 0 0,1-1 1 0 0,0 1-1 0 0,0-1 0 0 0,0 1 1 0 0,0 0-1 0 0,0 0 0 0 0,2-1-51 0 0,7-4 298 0 0,-10 6-296 0 0,-1-1 7 0 0,0 1 1 0 0,0 0 0 0 0,1 0 0 0 0,-1-1-1 0 0,0 1 1 0 0,0 0 0 0 0,1 0-1 0 0,-1-1 1 0 0,0 1 0 0 0,1 0 0 0 0,-1 0-1 0 0,0 0 1 0 0,1 0 0 0 0,-1-1 0 0 0,1 1-1 0 0,-1 0 1 0 0,0 0 0 0 0,1 0-1 0 0,-1 0 1 0 0,1 0 0 0 0,-1 0 0 0 0,0 0-1 0 0,1 0 1 0 0,-1 0-10 0 0,9 1 83 0 0,-2 6 521 0 0,-4-5-522 0 0,-1-1 1 0 0,0 1-1 0 0,0 0 1 0 0,0 1-1 0 0,0-1 1 0 0,0 0-1 0 0,0 0 1 0 0,-1 1 0 0 0,1-1-1 0 0,-1 1 1 0 0,0 0-1 0 0,1 1-82 0 0,1 1 29 0 0,-3-4-22 0 0,1 0 0 0 0,-1 0-1 0 0,1 0 1 0 0,-1 0 0 0 0,1 0 0 0 0,-1 0 0 0 0,1 0 0 0 0,-1 1 0 0 0,0-1 0 0 0,0 0 0 0 0,0 0 0 0 0,0 0-1 0 0,0 0 1 0 0,0 1 0 0 0,0-1 0 0 0,0 0 0 0 0,0 0 0 0 0,0 0 0 0 0,-1 0 0 0 0,1 1 0 0 0,0-1-7 0 0,-1 10 36 0 0,1-10-36 0 0,1-1 1 0 0,-1 1 0 0 0,0-1 0 0 0,0 1 0 0 0,0-1 0 0 0,0 1 0 0 0,0-1 0 0 0,0 1 0 0 0,0-1 0 0 0,0 0 0 0 0,0 1 0 0 0,0-1 0 0 0,-1 1 0 0 0,1-1 0 0 0,0 1 0 0 0,0-1 0 0 0,0 1 0 0 0,0-1 0 0 0,-1 0 0 0 0,1 1 0 0 0,0-1 0 0 0,-1 1 0 0 0,1-1 0 0 0,0 0 0 0 0,0 1 0 0 0,-1-1 0 0 0,1 0 0 0 0,-1 1 0 0 0,1-1 0 0 0,0 0 0 0 0,-1 0-1 0 0,-5 6-8 0 0,3-3-6 0 0,0 0 0 0 0,0-1 0 0 0,0 0 0 0 0,-1 1 0 0 0,1-1 0 0 0,-2 0 14 0 0,-6 4-85 0 0,10-5 92 0 0,-1 0 0 0 0,0 1 0 0 0,-1-1 0 0 0,1 0 0 0 0,0 0 0 0 0,0 0 0 0 0,0-1 0 0 0,-1 1 0 0 0,1 0 1 0 0,0-1-1 0 0,-1 0 0 0 0,1 1 0 0 0,0-1 0 0 0,-1 0 0 0 0,1 0 0 0 0,-1 0 0 0 0,1-1 0 0 0,0 1 0 0 0,-1-1 0 0 0,1 1 0 0 0,0-1 0 0 0,0 0 0 0 0,-1 0 0 0 0,0 0-7 0 0,2 0 131 0 0,1 1-192 0 0,-1 0 55 0 0,1 0 0 0 0,0 0 1 0 0,0 0-1 0 0,0 0 0 0 0,-1 0 1 0 0,1 0-1 0 0,0 0 0 0 0,0 0 1 0 0,0 0-1 0 0,0 0 1 0 0,-1 0-1 0 0,1-1 0 0 0,0 1 1 0 0,0 0-1 0 0,0 0 0 0 0,0 0 1 0 0,0 0-1 0 0,-1 0 0 0 0,1 0 1 0 0,0-1-1 0 0,0 1 1 0 0,0 0-1 0 0,0 0 0 0 0,0 0 1 0 0,0 0-1 0 0,0-1 0 0 0,0 1 1 0 0,0 0-1 0 0,0 0 0 0 0,0 0 1 0 0,0 0-1 0 0,-1-1 0 0 0,1 1 1 0 0,0 0-1 0 0,0 0 1 0 0,0 0-1 0 0,0-1 0 0 0,1 1 1 0 0,-1 0-1 0 0,0 0 0 0 0,0 0 1 0 0,0 0-1 0 0,0-1 0 0 0,0 1 1 0 0,0 0-1 0 0,0 0 1 0 0,0 0-1 0 0,0-1 6 0 0,3-5-207 0 0,0 0 207 0 0,1-5-60 0 0,-1 4-303 0 0,1 4 186 0 0,-3 3-389 0 0,-1-1 0 0 0,1 1 1 0 0,0 0-1 0 0,0 0 0 0 0,0 0 0 0 0,0 0 0 0 0,-1 0 0 0 0,1 0 0 0 0,0 0 0 0 0,0 0 0 0 0,0 0 0 0 0,0 0 1 0 0,-1 0-1 0 0,1 0 0 0 0,0 1 0 0 0,0-1 566 0 0,7 3-6617 0 0</inkml:trace>
  <inkml:trace contextRef="#ctx0" brushRef="#br0" timeOffset="2223.978">1 2705 9760 0 0,'21'-5'2214'0'0,"-6"2"4694"0"0,-11 3-4327 0 0,-4 0-2471 0 0,1 0-1 0 0,-1 1 0 0 0,1-1 0 0 0,-1 0 0 0 0,1 0 0 0 0,-1 1 1 0 0,1-1-1 0 0,0 0 0 0 0,-1 1 0 0 0,0-1 0 0 0,1 1 1 0 0,-1-1-1 0 0,1 0 0 0 0,-1 1 0 0 0,1-1 0 0 0,-1 1 0 0 0,0 0-109 0 0,6 4 416 0 0,29 9 368 0 0,-33-13-720 0 0,-1-1 0 0 0,4 0-5 0 0,0 1 0 0 0,0 0-1 0 0,0 0 1 0 0,-1 1 0 0 0,1-1-1 0 0,-1 1 1 0 0,4 2-59 0 0,21 12 69 0 0,-25-14-62 0 0,-1-1 0 0 0,0 0 0 0 0,1 0 1 0 0,-1 0-1 0 0,0-1 0 0 0,1 1 0 0 0,-1-1 0 0 0,3 0-7 0 0,2 0 7 0 0,-7 0-7 0 0,1 0 0 0 0,-1 0 0 0 0,0 0 0 0 0,0 0 0 0 0,0 0 0 0 0,0 0 0 0 0,0 1 0 0 0,0-1 0 0 0,0 0 0 0 0,0 1 0 0 0,0-1 0 0 0,0 0 0 0 0,0 1 0 0 0,0-1 0 0 0,0 1 0 0 0,4 2 0 0 0,-1-2-2 0 0,19 3 20 0 0,-11-3 53 0 0,-6-1-79 0 0,-1 0 1 0 0,1 1 0 0 0,0 0 0 0 0,-1 0 0 0 0,1 0 0 0 0,-1 0 0 0 0,0 1 0 0 0,1 0-1 0 0,-1 1 1 0 0,0-1 0 0 0,1 1 7 0 0,-3-2 0 0 0,1 0 0 0 0,-1 0 0 0 0,0 0 0 0 0,1 0 0 0 0,-1-1 0 0 0,1 1 0 0 0,-1-1 0 0 0,1 0 0 0 0,0 0 0 0 0,-1-1 0 0 0,4 0 0 0 0,7 0 0 0 0,76 10 0 0 0,-48 1 0 0 0,-39-9 0 0 0,1-1 0 0 0,-1 1 0 0 0,0-1 0 0 0,-1 1 0 0 0,1 0 0 0 0,0 0 0 0 0,0 1 0 0 0,0-1 0 0 0,0 1 0 0 0,0-1 0 0 0,0 0 0 0 0,0 0 0 0 0,0 0 0 0 0,1 0 0 0 0,-1 0 0 0 0,0-1 0 0 0,1 1 0 0 0,1-1 0 0 0,0 0 0 0 0,0 0 0 0 0,0 0 0 0 0,-1 1 0 0 0,1-1 0 0 0,0 1 0 0 0,-1 0 0 0 0,1 1 0 0 0,1 0 0 0 0,0 1-10 0 0,0 0 0 0 0,0 0 0 0 0,1-1 1 0 0,0 0-1 0 0,0 1 10 0 0,11 2-15 0 0,-10-2 21 0 0,0-1 1 0 0,-1-1-1 0 0,1 1 0 0 0,0-1 0 0 0,0 0 0 0 0,0-1 0 0 0,7 0-6 0 0,25 2 21 0 0,-13-2-21 0 0,-21 0 0 0 0,-1 0 0 0 0,1 0 0 0 0,-1 1 0 0 0,1-1 0 0 0,0 1 0 0 0,14 2 0 0 0,-16-3 0 0 0,1 0 0 0 0,-1 1 0 0 0,0 0 0 0 0,0-1 0 0 0,3 2 0 0 0,2 1 0 0 0,1-1 0 0 0,0 0 0 0 0,-1-1 0 0 0,1 0 0 0 0,6 0 0 0 0,2-1-4 0 0,10 0-22 0 0,-1 0 0 0 0,16 4 26 0 0,-13 0 129 0 0,-1-2 0 0 0,23 0-129 0 0,22 3-202 0 0,-55-4 268 0 0,20 0 84 0 0,-30-2-134 0 0,-1 1-1 0 0,1 1 1 0 0,-1-1-1 0 0,3 2-15 0 0,26 1 56 0 0,1-7 214 0 0,-12 1 85 0 0,19 3-398 0 0,-4-10 95 0 0,-36 10-52 0 0,0 0 0 0 0,0-1 0 0 0,-1 1 0 0 0,1-1 0 0 0,4-1 0 0 0,-5 1 0 0 0,0 0 0 0 0,0 1 0 0 0,0-1 0 0 0,1 1 0 0 0,2 0 0 0 0,-5 0-1 0 0,-1 0 0 0 0,0 0 0 0 0,0 0 0 0 0,1 0 0 0 0,-1 0 0 0 0,0-1 0 0 0,0 1 0 0 0,1 0 0 0 0,-1-1 0 0 0,0 1 0 0 0,0 0 0 0 0,0-1-1 0 0,1 0 1 0 0,-1 1 0 0 0,0-1 1 0 0,27-11-56 0 0,-23 11 67 0 0,0 0 21 0 0,-3 1-64 0 0,1-2 32 0 0,-2 1 53 0 0,-1 1 11 0 0,0 0 0 0 0,0 0 0 0 0,0 0-26 0 0,0 0-102 0 0,0 0-6 0 0,-12-17-126 0 0,10 16 200 0 0,0 0 0 0 0,0 0-1 0 0,0-1 1 0 0,0 1-1 0 0,0-1 1 0 0,0 1 0 0 0,0-1-1 0 0,0 0 1 0 0,0 0 0 0 0,1 0-1 0 0,-1 0 1 0 0,1 0 0 0 0,0 0-1 0 0,-1 0 1 0 0,1 0 0 0 0,0 0-1 0 0,0-1 1 0 0,1 1-1 0 0,-1-1 1 0 0,0 1 0 0 0,1 0-1 0 0,-1-1 1 0 0,1 1 0 0 0,0-1-1 0 0,0 1 1 0 0,0-1 0 0 0,0 1-1 0 0,0-1 1 0 0,1 1 0 0 0,-1-1-1 0 0,1 1 1 0 0,-1 0 0 0 0,1-1-1 0 0,1-1-3 0 0,-2 0 0 0 0,1 0 0 0 0,8-9 0 0 0,-8 12-6 0 0,1 0 0 0 0,-1-1 0 0 0,0 1 0 0 0,1 0 0 0 0,-1 0 0 0 0,1 0 0 0 0,-1 0 0 0 0,1 0 0 0 0,0 1 0 0 0,-1-1 0 0 0,1 0 6 0 0,5 0 164 0 0,-7 1-154 0 0,1-1 0 0 0,-1 1 0 0 0,0 0 0 0 0,1 0 0 0 0,-1 0 0 0 0,1 0 0 0 0,-1 0 0 0 0,1 0 0 0 0,-1-1 0 0 0,1 1-1 0 0,-1 0 1 0 0,1 0 0 0 0,-1 0 0 0 0,1 0 0 0 0,-1 1 0 0 0,0-1 0 0 0,1 0 0 0 0,-1 0 0 0 0,1 0 0 0 0,-1 0-1 0 0,1 0 1 0 0,-1 1 0 0 0,1-1 0 0 0,-1 0 0 0 0,0 0 0 0 0,1 1 0 0 0,-1-1 0 0 0,0 0 0 0 0,1 0 0 0 0,-1 1 0 0 0,1 0-10 0 0,0 1 9 0 0,1 0 0 0 0,0 0 1 0 0,-1 0-1 0 0,0 1 1 0 0,1-1-1 0 0,-1 0 1 0 0,0 1-1 0 0,0-1 1 0 0,-1 1-1 0 0,1 0 1 0 0,0-1-1 0 0,-1 1 1 0 0,1 0-1 0 0,-1-1 1 0 0,0 1-1 0 0,0 0 1 0 0,0-1-1 0 0,-1 1-9 0 0,2 0-27 0 0,-1 0 0 0 0,0 0 0 0 0,0 0-1 0 0,-1 0 1 0 0,1 0 0 0 0,-1 0 0 0 0,1 0 0 0 0,-1 0-1 0 0,0 0 1 0 0,0 0 0 0 0,0 0 0 0 0,-1 0 0 0 0,1-1-1 0 0,-1 1 1 0 0,0 0 27 0 0,-1 2-10 0 0,-1-1-1 0 0,0 0 0 0 0,0-1 1 0 0,0 1-1 0 0,0-1 0 0 0,0 0 1 0 0,-1 0-1 0 0,1 0 0 0 0,-1 0 1 0 0,0-1-1 0 0,0 0 0 0 0,0 0 1 0 0,0 0-1 0 0,0-1 0 0 0,-4 1 11 0 0,8-2 0 0 0,0 0 1 0 0,-1 0-1 0 0,1 0 0 0 0,-1 0 0 0 0,1-1 0 0 0,0 1 0 0 0,-1 0 1 0 0,1-1-1 0 0,0 1 0 0 0,-1-1 0 0 0,1 0 0 0 0,0 1 1 0 0,0-1-1 0 0,0 0 0 0 0,0 0 0 0 0,-1 0 0 0 0,1 0 1 0 0,0 0-2 0 0,-19-21 169 0 0,14 16-49 0 0,6 5-133 0 0,-1 0 0 0 0,1 0 1 0 0,0 0-1 0 0,0 0 1 0 0,0 0-1 0 0,0 0 1 0 0,0 0-1 0 0,0 0 1 0 0,0 0-1 0 0,0 1 1 0 0,0-1-1 0 0,0 0 1 0 0,0 0-1 0 0,0 0 1 0 0,1 0-1 0 0,-1 0 0 0 0,0 0 1 0 0,1 0-1 0 0,-1 0 1 0 0,1 1-1 0 0,-1-1 1 0 0,1-1 13 0 0,0 1-63 0 0,0-1 1 0 0,0 0 0 0 0,0 0-1 0 0,0 1 1 0 0,0-1 0 0 0,1 1-1 0 0,-1-1 1 0 0,0 1-1 0 0,1 0 1 0 0,-1-1 0 0 0,1 1 62 0 0,11-5 404 0 0,-11 4-200 0 0,0 1 1 0 0,1-1 0 0 0,0 1-1 0 0,-1 0 1 0 0,1 0 0 0 0,-1 0-1 0 0,4 0-204 0 0,-5 1 36 0 0,0 0 0 0 0,0 0 0 0 0,0 0-1 0 0,0 0 1 0 0,0 0 0 0 0,0 0 0 0 0,0 1-1 0 0,0-1 1 0 0,0 0 0 0 0,0 1 0 0 0,0-1-1 0 0,0 1 1 0 0,0-1 0 0 0,0 1 0 0 0,0-1-1 0 0,0 1 1 0 0,0 0 0 0 0,-1-1-1 0 0,1 1 1 0 0,0 0 0 0 0,0 0 0 0 0,-1-1-1 0 0,1 1 1 0 0,0 0-36 0 0,12 19 0 0 0,-12-18-40 0 0,-1 0 1 0 0,1 1-1 0 0,-1-1 0 0 0,1 0 1 0 0,-1 1-1 0 0,0-1 0 0 0,0 1 1 0 0,0-1-1 0 0,0 1 0 0 0,0-1 1 0 0,-1 1-1 0 0,1-1 0 0 0,-1 0 1 0 0,0 1-1 0 0,1-1 0 0 0,-1 0 1 0 0,0 0-1 0 0,-1 1 0 0 0,1-1 0 0 0,0 0 1 0 0,0 0-1 0 0,-1 0 0 0 0,1 0 1 0 0,-1 0-1 0 0,0-1 0 0 0,0 1 1 0 0,0 0-1 0 0,1-1 0 0 0,-1 0 1 0 0,-1 1-1 0 0,1-1 0 0 0,0 0 1 0 0,0 0-1 0 0,0 0 0 0 0,-1 0 1 0 0,1 0-1 0 0,0-1 0 0 0,-1 1 0 0 0,1-1 1 0 0,0 1-1 0 0,-1-1 0 0 0,1 0 1 0 0,-1 0-1 0 0,1 0 0 0 0,-1 0 1 0 0,1 0-1 0 0,-1-1 0 0 0,1 1 1 0 0,0-1-1 0 0,-1 0 0 0 0,1 0 40 0 0,1 1-168 0 0,0 0 28 0 0,0-1 144 0 0,0 0 1 0 0,0 0-1 0 0,0 0 0 0 0,0 0 0 0 0,0 0 0 0 0,0-1 0 0 0,0 1 1 0 0,0 0-1 0 0,1 0 0 0 0,-1-1 0 0 0,0 1 0 0 0,1 0 1 0 0,-1-1-1 0 0,1 1 0 0 0,-1 0 0 0 0,1-1 0 0 0,0 1 1 0 0,0-1-1 0 0,0 1 0 0 0,-1-1 0 0 0,1 1 0 0 0,1-1 0 0 0,-1 1 1 0 0,0 0-1 0 0,0-1-4 0 0,1-3 66 0 0,0 0 0 0 0,0 0 0 0 0,1 0-1 0 0,0 0 1 0 0,0 0 0 0 0,0 0-66 0 0,0 0 70 0 0,0 1-1 0 0,1-1 1 0 0,-1 1 0 0 0,1-1-1 0 0,0 1 1 0 0,1 0-1 0 0,-1 0 1 0 0,1 0 0 0 0,-1 1-1 0 0,1-1 1 0 0,0 1-1 0 0,0 0 1 0 0,1 0 0 0 0,-1 0-1 0 0,1 0-69 0 0,-4 3 245 0 0,-1 0 10 0 0,18 6 1 0 0,-16-5-251 0 0,0 1-1 0 0,0 0 0 0 0,0 0 1 0 0,0 0-1 0 0,0 0 1 0 0,0 0-1 0 0,-1 0 0 0 0,1 0 1 0 0,-1 0-1 0 0,0 1 1 0 0,0-1-1 0 0,0 1 0 0 0,0-1 1 0 0,0 1-1 0 0,0-1 1 0 0,-1 1-1 0 0,1-1 0 0 0,-1 1 1 0 0,0 0-1 0 0,1 1-4 0 0,-1 1 6 0 0,0 0-1 0 0,0 0 1 0 0,-1 0 0 0 0,1 0-1 0 0,-1 0 1 0 0,0 0-1 0 0,0 0 1 0 0,-1 0 0 0 0,0 0-1 0 0,0 2-5 0 0,0-4-15 0 0,-1 0 0 0 0,1 0-1 0 0,-1 0 1 0 0,1-1 0 0 0,-1 1-1 0 0,0 0 1 0 0,0-1 0 0 0,0 0-1 0 0,0 0 1 0 0,0 0 0 0 0,-1 0-1 0 0,-1 1 16 0 0,-17 10-640 0 0,20-12 599 0 0,1 0 0 0 0,-1 0 0 0 0,1-1 0 0 0,-1 1 0 0 0,1-1 0 0 0,-1 1 0 0 0,1-1 0 0 0,-1 0-1 0 0,0 0 1 0 0,1 0 0 0 0,-1 1 0 0 0,1-1 0 0 0,-1-1 0 0 0,0 1 0 0 0,1 0 0 0 0,-1 0 0 0 0,1-1 0 0 0,-1 1 0 0 0,1 0 0 0 0,-1-1-1 0 0,0 0 42 0 0,0 0-53 0 0,0 0 0 0 0,1 1 0 0 0,-1-1-1 0 0,0 0 1 0 0,1 0 0 0 0,-1 0 0 0 0,1 0-1 0 0,-1 0 1 0 0,1 0 0 0 0,0-1 0 0 0,0 1-1 0 0,-1 0 1 0 0,1-1 0 0 0,0 1 0 0 0,0-1-1 0 0,0 1 1 0 0,1-1 0 0 0,-1 0 0 0 0,0-1 53 0 0,-3-6 469 0 0,0-6-1326 0 0,5 4-6583 0 0,0 4-217 0 0</inkml:trace>
  <inkml:trace contextRef="#ctx0" brushRef="#br0" timeOffset="8302.554">3477 2740 2760 0 0,'0'0'429'0'0,"0"0"762"0"0,0 0 333 0 0,0 0 68 0 0,0 0-116 0 0,0 0-522 0 0,0 0-230 0 0,0 0-48 0 0,0 0-61 0 0,0 0-214 0 0,0 0-90 0 0,0 0-20 0 0,0 0 31 0 0,0 0 146 0 0,0 0 63 0 0,0 0 12 0 0,0 0-25 0 0,0 0-104 0 0,7-4 1020 0 0,2-14 311 0 0,-8 13-1567 0 0,1 0-1 0 0,-1 1 0 0 0,0-1 0 0 0,0 0 0 0 0,-1 0 0 0 0,0 0 0 0 0,0 0 1 0 0,0 0-1 0 0,0 0 0 0 0,-1 0 0 0 0,0-3-177 0 0,-1-17 603 0 0,-4-20-603 0 0,5 37-56 0 0,0-5 15 0 0,-1-1 0 0 0,-1 1-1 0 0,0 0 1 0 0,-5-11 41 0 0,6 16 38 0 0,0 1 0 0 0,0-1 1 0 0,0-1-1 0 0,1 1 0 0 0,0 0 0 0 0,1-5-38 0 0,-1-14 101 0 0,-1 1 0 0 0,-2 0 0 0 0,0-2-101 0 0,-4-6-286 0 0,5 21 533 0 0,0 0 1 0 0,1 0-1 0 0,1 0 1 0 0,-1-5-248 0 0,2-1 414 0 0,0-17 16 0 0,1 25-451 0 0,-1 0 1 0 0,0-1-1 0 0,-1 1 1 0 0,-1-9 20 0 0,-2-23-362 0 0,4 35 313 0 0,-1-1-1 0 0,0 1 1 0 0,0-1 0 0 0,-3-5 49 0 0,-1-10 560 0 0,2 8-971 0 0,1-1 0 0 0,1-8 411 0 0,3 20-41 0 0,-2 5 34 0 0,1-1 0 0 0,-1 1 0 0 0,0-1 0 0 0,0 1 0 0 0,1-1 0 0 0,-1 0 0 0 0,0 1 0 0 0,0-1 1 0 0,0 1-1 0 0,1-1 0 0 0,-1 0 0 0 0,0 1 0 0 0,0-1 0 0 0,0 0 0 0 0,0 1 0 0 0,0-1 0 0 0,0 0 0 0 0,0 1 1 0 0,-1-1-1 0 0,1 1 0 0 0,0-1 0 0 0,0 0 0 0 0,0 1 0 0 0,-1-1 0 0 0,1 1 0 0 0,0-1 0 0 0,-1 0 7 0 0,0 0 49 0 0,1 1-68 0 0,0 0-1 0 0,0-1 1 0 0,0 1 0 0 0,0 0-1 0 0,-1 0 1 0 0,1-1 0 0 0,0 1-1 0 0,0 0 1 0 0,0 0 0 0 0,0-1-1 0 0,0 1 1 0 0,0 0 0 0 0,0-1 0 0 0,0 1-1 0 0,0 0 1 0 0,0 0 0 0 0,0-1-1 0 0,0 1 1 0 0,0 0 0 0 0,0-1-1 0 0,0 1 1 0 0,0 0 0 0 0,0 0-1 0 0,0-1 1 0 0,0 1 0 0 0,0 0-1 0 0,0-1 1 0 0,1 1 0 0 0,-1 0 0 0 0,0 0-1 0 0,0 0 1 0 0,0-1 0 0 0,0 1-1 0 0,1 0 1 0 0,-1 0 0 0 0,0-1 19 0 0,1 0 96 0 0,-1 1 54 0 0,0 0 12 0 0,0 0-40 0 0,0 0-184 0 0,0 0-88 0 0,0 0-11 0 0,0 0 46 0 0,0 0 218 0 0,0 0 97 0 0,0 0 21 0 0,0 0 11 0 0,0 0 35 0 0,0 0 18 0 0,0 0 3 0 0,3-2 0 0 0,-1-2-300 0 0,-1 4-49 0 0,-1 0-18 0 0,0 0 31 0 0,0 0 124 0 0,0-1-57 0 0,-1 1-1 0 0,1-1 0 0 0,0 1 1 0 0,0-1-1 0 0,0 1 1 0 0,-1-1-1 0 0,1 1 0 0 0,0 0 1 0 0,-1-1-1 0 0,1 1 0 0 0,0-1 1 0 0,-1 1-1 0 0,1 0 1 0 0,0-1-1 0 0,-1 1 0 0 0,1 0 1 0 0,-1 0-1 0 0,1-1 0 0 0,-1 1 1 0 0,1 0-1 0 0,0 0 1 0 0,-1 0-1 0 0,1-1 0 0 0,-1 1 1 0 0,1 0-1 0 0,-1 0 0 0 0,1 0 1 0 0,-1 0-19 0 0,-19-3 244 0 0,13 2-71 0 0,-81-20 969 0 0,56 12-1044 0 0,28 8-102 0 0,-1-1 0 0 0,1 0-1 0 0,0 0 1 0 0,-1 0 0 0 0,1 0 0 0 0,0 0-1 0 0,0-1 1 0 0,0 0 4 0 0,0 0 289 0 0,-1 0-1 0 0,1 0 1 0 0,-1 1-1 0 0,-5-3-288 0 0,-7-10 400 0 0,17 15-400 0 0,1 0-1 0 0,-1 0 1 0 0,0 0-1 0 0,0 1 0 0 0,0-1 1 0 0,0 0-1 0 0,0 0 1 0 0,0 0-1 0 0,0 0 1 0 0,1 0-1 0 0,-1 0 1 0 0,0 0-1 0 0,0 0 0 0 0,0 0 1 0 0,0-1-1 0 0,0 1 1 0 0,0 0-1 0 0,0 0 1 0 0,1 0-1 0 0,-1 0 1 0 0,0 0-1 0 0,0 0 1 0 0,0 0-1 0 0,0 0 0 0 0,0 0 1 0 0,0 0-1 0 0,0 0 1 0 0,0 0-1 0 0,0 0 1 0 0,1 0-1 0 0,-1-1 1 0 0,0 1-1 0 0,0 0 0 0 0,0 0 1 0 0,0 0-1 0 0,0 0 1 0 0,0 0-1 0 0,0 0 1 0 0,0 0-1 0 0,0 0 1 0 0,0-1-1 0 0,0 1 0 0 0,0 0 1 0 0,0 0-1 0 0,0 0 1 0 0,0 0-1 0 0,0 0 1 0 0,0 0-1 0 0,0-1 1 0 0,0 1-1 0 0,0 0 1 0 0,0 0-1 0 0,0 0 0 0 0,0 0 1 0 0,0 0-1 0 0,0 0 1 0 0,0 0-1 0 0,0 0 1 0 0,0-1-1 0 0,0 1 1 0 0,-1 0-1 0 0,1 0 0 0 0,0 0 1 0 0,0 0-1 0 0,0 0 1 0 0,0 0-1 0 0,0 0 1 0 0,0 0 0 0 0,13-2-66 0 0,-8 1 44 0 0,79-13 667 0 0,88-29-1293 0 0,-161 42 656 0 0,-8 0-4 0 0,0 1 1 0 0,0-1-1 0 0,0 1 1 0 0,0-1-1 0 0,0 0 1 0 0,0 0-1 0 0,0 0 1 0 0,0 0-1 0 0,0-1 1 0 0,0 1-1 0 0,-1-1 0 0 0,1 0 1 0 0,-1 0-1 0 0,1 0 1 0 0,1-2-5 0 0,-3 3 43 0 0,-1-1-39 0 0,-1 1 0 0 0,1 0 0 0 0,-1 0 0 0 0,0-1 1 0 0,1 1-1 0 0,-1 0 0 0 0,0 0 0 0 0,0-1 0 0 0,1 1 1 0 0,-1 0-1 0 0,0 0 0 0 0,0 0 0 0 0,0 0 0 0 0,-1 0 1 0 0,1 1-1 0 0,0-1 0 0 0,0 0 0 0 0,0 0 0 0 0,-1 1 1 0 0,1-1-1 0 0,0 1 0 0 0,-1-1 0 0 0,0 1-4 0 0,-1-2 32 0 0,-21-9 84 0 0,-21-6-116 0 0,26 11 58 0 0,1-1-1 0 0,0-1 1 0 0,1 0-1 0 0,-3-3-57 0 0,-63-51 187 0 0,76 58-137 0 0,6 4-45 0 0,0-1-1 0 0,0 0 1 0 0,0 1-1 0 0,0-1 1 0 0,0 0 0 0 0,0 0-1 0 0,0 1 1 0 0,0-1-1 0 0,0 0 1 0 0,1 0-1 0 0,-1 0 1 0 0,0 0 0 0 0,1 0-1 0 0,-1-1 1 0 0,1 1-1 0 0,-1 0 1 0 0,0-1-5 0 0,1 1 42 0 0,2 0-41 0 0,0 0 0 0 0,-1 0 0 0 0,1 0-1 0 0,-1 1 1 0 0,1-1 0 0 0,0 0 0 0 0,0 1-1 0 0,-1-1 1 0 0,1 1 0 0 0,0 0 0 0 0,0-1-1 0 0,0 1 1 0 0,0 0 0 0 0,0 0-1 0 0,6-1 0 0 0,-1 0-10 0 0,-1 0-1 0 0,1 0 0 0 0,0 1 1 0 0,-1 0-1 0 0,7 0 11 0 0,3 1-11 0 0,28-1-72 0 0,-15-3-54 0 0,-27 3 89 0 0,-2-1 46 0 0,0 1 1 0 0,1 0-1 0 0,-1 0 0 0 0,0 0 0 0 0,0 0 1 0 0,0-1-1 0 0,1 1 0 0 0,-1 0 0 0 0,0 0 1 0 0,0 0-1 0 0,0-1 0 0 0,0 1 0 0 0,1 0 1 0 0,-1 0-1 0 0,0-1 0 0 0,0 1 0 0 0,0 0 1 0 0,0 0-1 0 0,0-1 0 0 0,0 1 0 0 0,0 0 1 0 0,0 0-1 0 0,0-1 0 0 0,0 1 0 0 0,0 0 1 0 0,0 0-1 0 0,0-1 0 0 0,0 1 0 0 0,0 0 1 0 0,0 0-1 0 0,0-1 0 0 0,0 1 0 0 0,0 0 1 0 0,0-1-1 0 0,0 1 0 0 0,-1 0 0 0 0,1 0 1 0 0,0 0-1 0 0,0-1 0 0 0,0 1 0 0 0,0 0 1 0 0,-1 0-1 0 0,1 0 0 0 0,0-1 0 0 0,0 1 0 0 0,0 0 1 0 0,-1 0-1 0 0,1 0 2 0 0,-9-10-30 0 0,8 10 15 0 0,-33-24 3 0 0,-1-2 13 0 0,27 20 36 0 0,-1-1-1 0 0,1 1 1 0 0,-4-1-37 0 0,2 1 35 0 0,1 0 1 0 0,1 0-1 0 0,-2-2-35 0 0,-18-3-89 0 0,27 10 7 0 0,25 0 5 0 0,-1-3 45 0 0,0-1 0 0 0,15-4 32 0 0,-5-3 0 0 0,-33 12 0 0 0,1 0 0 0 0,-1 0 0 0 0,1 0 0 0 0,-1 0 0 0 0,1 0 0 0 0,-1 0 0 0 0,1 0 0 0 0,-1 0 0 0 0,1 0 0 0 0,-1-1 0 0 0,1 1 0 0 0,-1 0 0 0 0,1 0 0 0 0,-1-1 0 0 0,1 1 0 0 0,-1 0 0 0 0,0-1 0 0 0,1 1 0 0 0,-1 0 0 0 0,1-1 0 0 0,4-4 0 0 0,-2 1 0 0 0,-2 2 1 0 0,0 1 1 0 0,0 0-1 0 0,0-1 0 0 0,-1 1 0 0 0,1-1 1 0 0,-1 1-1 0 0,1-1 0 0 0,-1 1 0 0 0,0-1 0 0 0,1 0 1 0 0,-1 1-1 0 0,0-1 0 0 0,0 1 0 0 0,0-1 1 0 0,0 0-1 0 0,0 1 0 0 0,-1-1 0 0 0,1 1 0 0 0,0-1-1 0 0,-2-3 7 0 0,1 1 0 0 0,-1 0 0 0 0,0 0 0 0 0,-1 0 0 0 0,0-3-7 0 0,-3-3 6 0 0,-23-44 58 0 0,19 34-64 0 0,1-1 0 0 0,-1-7 0 0 0,8 22 0 0 0,1 1 0 0 0,0-1 0 0 0,0 0 0 0 0,0 0 0 0 0,1 0 0 0 0,0-2 0 0 0,0 2 34 0 0,1-1 1 0 0,-1 1-1 0 0,1 0 0 0 0,1-1 0 0 0,0-1-34 0 0,0 0 13 0 0,1-9-37 0 0,-3 13 15 0 0,1 0-1 0 0,0 0 1 0 0,0 1 0 0 0,0-1-1 0 0,0 0 1 0 0,2-3 9 0 0,10-40 0 0 0,-5 20 0 0 0,-6 21 0 0 0,-1 0 0 0 0,1 1 0 0 0,0-1 0 0 0,2-3 0 0 0,11-29 0 0 0,-12 24 0 0 0,-2 10-12 0 0,-2 3-62 0 0,9-10 224 0 0,-6 9 576 0 0,-1 2-2485 0 0,-1-1-5304 0 0,0 1 5223 0 0</inkml:trace>
  <inkml:trace contextRef="#ctx0" brushRef="#br0" timeOffset="9546.324">3253 630 3224 0 0,'0'0'513'0'0,"0"0"949"0"0,0 0 419 0 0,0 0 81 0 0,0 0-118 0 0,0 0-573 0 0,0 0-250 0 0,0 0-49 0 0,0 0-69 0 0,0 0-250 0 0,0 0-114 0 0,0 0-25 0 0,0 0 53 0 0,0 0 229 0 0,0 0 100 0 0,16 0 3241 0 0,-12 2-3957 0 0,-1-1-1 0 0,0 1 0 0 0,1 0 1 0 0,-1 0-1 0 0,0 0 0 0 0,0 0 1 0 0,-1 0-1 0 0,1 1 0 0 0,0 0 1 0 0,-1-1-1 0 0,1 1 0 0 0,-1 0 1 0 0,0 0-1 0 0,0 0 0 0 0,1 2-179 0 0,14 17 358 0 0,65 67 582 0 0,-62-69-836 0 0,1 0-1 0 0,0-2 0 0 0,1 0 0 0 0,2-1-103 0 0,-19-14 12 0 0,-1 1 0 0 0,-1 0 0 0 0,1 0 0 0 0,2 3-12 0 0,10 11-866 0 0,-3-4-233 0 0,-11-7 1024 0 0,-5-5-576 0 0,2-1-5475 0 0,1-1-845 0 0</inkml:trace>
  <inkml:trace contextRef="#ctx0" brushRef="#br0" timeOffset="10190.844">3266 597 11432 0 0,'0'0'521'0'0,"0"0"-10"0"0,0 0-165 0 0,0 0 505 0 0,0 0 261 0 0,0 0 52 0 0,0 0-30 0 0,0 0-164 0 0,8-11 3988 0 0,1 6-3917 0 0,-8 4-961 0 0,0 0 0 0 0,0 1 0 0 0,0-1 0 0 0,0 1-1 0 0,0-1 1 0 0,0 1 0 0 0,1 0 0 0 0,-1-1 0 0 0,0 1 0 0 0,0 0-1 0 0,0 0 1 0 0,0 0 0 0 0,0 0 0 0 0,1 0-80 0 0,39-5 1280 0 0,-18 3-957 0 0,-16 2-259 0 0,-1-1 0 0 0,0 1 0 0 0,1 0 0 0 0,3 0-64 0 0,3 1 31 0 0,1 0 0 0 0,0-1 1 0 0,1-1-32 0 0,0 0 32 0 0,-1 1 0 0 0,9 0-32 0 0,36 4 0 0 0,-41-4 0 0 0,0 0 0 0 0,0 2 0 0 0,-1 0 0 0 0,1 2 0 0 0,7 2 0 0 0,-13-4 0 0 0,-9-2 0 0 0,1 0 0 0 0,0 1 0 0 0,-1 0 0 0 0,1 0 0 0 0,-1 0 0 0 0,1 0 0 0 0,0 1 0 0 0,3 1 0 0 0,-7-3 0 0 0,0 0 0 0 0,0 0 0 0 0,1 0 0 0 0,-1 1 0 0 0,0-1 0 0 0,1 0 0 0 0,-1 0 0 0 0,0 0 0 0 0,0 1 0 0 0,1-1 0 0 0,-1 0 0 0 0,0 0 0 0 0,0 1 0 0 0,0-1 0 0 0,0 0 0 0 0,1 1 0 0 0,-1-1 0 0 0,0 0 0 0 0,0 1 0 0 0,0-1 0 0 0,0 0 0 0 0,0 1 0 0 0,0-1 0 0 0,0 0 0 0 0,0 1 0 0 0,0-1 0 0 0,0 0 0 0 0,0 1 0 0 0,0-1 0 0 0,0 0 0 0 0,0 1 0 0 0,0-1 0 0 0,0 0 0 0 0,0 1 0 0 0,0-1 0 0 0,-1 1 0 0 0,1 3-4 0 0,0 1 0 0 0,-1-1 0 0 0,1 0-1 0 0,-1 1 1 0 0,-1-1 0 0 0,1 0 0 0 0,0 1 0 0 0,-1-1-1 0 0,0 0 1 0 0,0 0 0 0 0,0 0 0 0 0,-1 0 4 0 0,-5 8-46 0 0,-1-1 1 0 0,0 0 0 0 0,-2 1 45 0 0,2-2-71 0 0,0-1 1 0 0,1 2 0 0 0,-5 7 70 0 0,-56 86-1163 0 0,60-81 1163 0 0,0 2 0 0 0,-23 28 95 0 0,27-42-1190 0 0,2-1-3462 0 0,2-9 2320 0 0,1-1-88 0 0,0 0-11 0 0</inkml:trace>
  <inkml:trace contextRef="#ctx0" brushRef="#br0" timeOffset="10729.853">3594 330 8952 0 0,'0'0'406'0'0,"0"0"-4"0"0,8 0 974 0 0,-3 2 7396 0 0,-1 0-9159 0 0,0 13 2257 0 0,20 31 1698 0 0,-22-43-3462 0 0,0 1 1 0 0,0-1-1 0 0,0 0 0 0 0,0 0 0 0 0,1-1 0 0 0,-1 1-106 0 0,12 16-29 0 0,9 32 9 0 0,8 31 20 0 0,2 4 250 0 0,16 36 447 0 0,-36-89-3469 0 0,4 16 2772 0 0,-16-47-231 0 0,0 7-2813 0 0,-1-4 1300 0 0</inkml:trace>
  <inkml:trace contextRef="#ctx0" brushRef="#br0" timeOffset="13150.939">3761 512 7488 0 0,'0'0'340'0'0,"0"0"-6"0"0,0 0-116 0 0,0 0 299 0 0,0 0 156 0 0,0 0 30 0 0,0 0-28 0 0,0 0-151 0 0,-4 4 3747 0 0,4-4 1967 0 0,57-23-4881 0 0,-52 19-1278 0 0,-3 3-60 0 0,0 0 1 0 0,-1 0 0 0 0,1 0 0 0 0,0 0-1 0 0,0 0 1 0 0,0 0 0 0 0,0 1 0 0 0,0-1-1 0 0,0 0 1 0 0,1 1 0 0 0,-1 0-20 0 0,12-4 133 0 0,-6 0-148 0 0,1 1 0 0 0,-1-1 0 0 0,1 1 0 0 0,0 1 0 0 0,0 0 0 0 0,0 0 0 0 0,1 1 15 0 0,-9 1 115 0 0,18-7 53 0 0,33-10-538 0 0,-13 8 717 0 0,7-4-347 0 0,6-2 165 0 0,-34 9-125 0 0,14-3 38 0 0,-26 8-55 0 0,1 0 0 0 0,-1-1 0 0 0,1 1 0 0 0,-1-1 0 0 0,5-2-23 0 0,-4 1 29 0 0,150-46-391 0 0,-148 46 765 0 0,0 1 0 0 0,0 0 0 0 0,0 1-1 0 0,2 0-402 0 0,10-2-57 0 0,32-10-250 0 0,-13 2-161 0 0,26-9 429 0 0,-60 19 46 0 0,1-1 0 0 0,-1 1-1 0 0,1-1 1 0 0,-1 0-1 0 0,1 0 1 0 0,1-2-7 0 0,-4 3-98 0 0,0-1-1 0 0,0 0 0 0 0,0 1 1 0 0,0 0-1 0 0,1 0 0 0 0,1 0 99 0 0,3-1 320 0 0,0 0-1 0 0,1-1 1 0 0,-1 0-1 0 0,5-3-319 0 0,3 0-495 0 0,10-7 450 0 0,-14 6 475 0 0,9-5-212 0 0,-18 10-220 0 0,0 0 0 0 0,0 0-1 0 0,0 0 1 0 0,0 0 0 0 0,0 1 0 0 0,0 0-1 0 0,0-1 1 0 0,1 1 2 0 0,3 0-218 0 0,-1-1-1 0 0,1 0 1 0 0,0-1-1 0 0,-1 1 1 0 0,0-2 0 0 0,6-2 218 0 0,-2 4 246 0 0,-6 1-246 0 0,2 1-10 0 0,-6 1-33 0 0,-2 3 43 0 0,1-3-5 0 0,0 0-1 0 0,0-1 1 0 0,-1 1 0 0 0,1 0-1 0 0,0-1 1 0 0,-1 1 0 0 0,1 0 0 0 0,-1-1-1 0 0,1 1 1 0 0,-1-1 0 0 0,1 1-1 0 0,-1-1 1 0 0,1 1 0 0 0,-1-1 0 0 0,0 1-1 0 0,1-1 1 0 0,-1 1 0 0 0,0-1-1 0 0,1 0 1 0 0,-1 0 0 0 0,0 1 0 0 0,1-1-1 0 0,-1 0 1 0 0,0 0 0 0 0,0 0-1 0 0,1 0 1 0 0,-1 0 0 0 0,0 0 0 0 0,0 0-1 0 0,1 0 1 0 0,-1 0 0 0 0,0 0-1 0 0,0 0 1 0 0,0 0 5 0 0,1 0-4 0 0,-1 0-12 0 0,0 0 1 0 0,0 0-1 0 0,0 0 1 0 0,0-1-1 0 0,0 1 1 0 0,1 0-1 0 0,-1 0 1 0 0,0-1-1 0 0,0 1 1 0 0,0-1-1 0 0,0 1 1 0 0,0-1-1 0 0,1 1 1 0 0,-1-1-1 0 0,0 1 1 0 0,0-1-1 0 0,1 0 1 0 0,-1 1-1 0 0,0-1 1 0 0,1 0-1 0 0,-1 1 1 0 0,1-1-1 0 0,-1 0 1 0 0,1 0-1 0 0,-1 0 1 0 0,1 0-1 0 0,-1 0 1 0 0,1 1-1 0 0,0-1 1 0 0,0 0-1 0 0,-1 0 1 0 0,1 0-1 0 0,0 0 1 0 0,0 0-1 0 0,0 0 1 0 0,0 0-1 0 0,0 0 1 0 0,0 0-1 0 0,0 0 1 0 0,0 0-1 0 0,1 0 1 0 0,-1 0-1 0 0,1 0 16 0 0,11-27 32 0 0,-12 27 12 0 0,1 0 0 0 0,-1 1 0 0 0,1-1 0 0 0,-1 1 0 0 0,1-1 0 0 0,-1 1-1 0 0,1-1 1 0 0,-1 1 0 0 0,1-1 0 0 0,-1 1 0 0 0,1 0 0 0 0,0-1 0 0 0,-1 1 0 0 0,1 0 0 0 0,0-1-1 0 0,-1 1 1 0 0,1 0 0 0 0,0 0 0 0 0,-1 0 0 0 0,1 0 0 0 0,0 0 0 0 0,0 0 0 0 0,-1 0-1 0 0,1 0 1 0 0,0 0 0 0 0,-1 0 0 0 0,1 0 0 0 0,0 0 0 0 0,0 0 0 0 0,0 0-44 0 0,20 7 966 0 0,-18-5-930 0 0,0-1 57 0 0,0 1 1 0 0,0-1 0 0 0,-1 1 0 0 0,1-1 0 0 0,-1 1 0 0 0,0 0 0 0 0,2 1-94 0 0,-1 0 61 0 0,-1 1 0 0 0,0-1 0 0 0,0 0 0 0 0,0 0 0 0 0,-1 1 0 0 0,1-1 0 0 0,-1 1 0 0 0,1 2-61 0 0,0 2 0 0 0,-1 1-3 0 0,-3-7 12 0 0,1-2-3 0 0,1 1 66 0 0,-8 8-20 0 0,7-9-161 0 0,1 1 0 0 0,-1 0 0 0 0,0 0 0 0 0,0 0 0 0 0,0-1 0 0 0,0 1 0 0 0,0 0-1 0 0,0-1 1 0 0,0 1 0 0 0,-1-1 0 0 0,1 1 0 0 0,0-1 0 0 0,0 0 0 0 0,0 1 0 0 0,-1-1 0 0 0,1 0 0 0 0,-1 0 109 0 0,1 0-95 0 0,-9-5-276 0 0,9 4 383 0 0,-1 1-1 0 0,1-2 1 0 0,0 1 0 0 0,-1 0-1 0 0,1 0 1 0 0,0 0-1 0 0,0-1 1 0 0,0 1 0 0 0,0 0-1 0 0,0-1 1 0 0,0 1-1 0 0,0-1 1 0 0,0 0 0 0 0,1 1-1 0 0,-1-1 1 0 0,1 0-1 0 0,-1 1 1 0 0,1-1 0 0 0,-1 0-1 0 0,1 1 1 0 0,0-1-1 0 0,0 0 1 0 0,0 0-12 0 0,1-3 121 0 0,0 0 0 0 0,0-1 0 0 0,0 1 1 0 0,1 0-1 0 0,0 0 0 0 0,0 0 0 0 0,0 0 0 0 0,1 1 0 0 0,0-1 1 0 0,1-2-122 0 0,-2 5 33 0 0,-2 1-7 0 0,0 1 1 0 0,0-1-1 0 0,1 0 0 0 0,-1 0 0 0 0,1 1 0 0 0,-1-1 1 0 0,1 0-1 0 0,-1 1 0 0 0,1-1 0 0 0,-1 1 0 0 0,1-1 1 0 0,0 1-1 0 0,-1-1 0 0 0,1 1 0 0 0,0-1 0 0 0,-1 1 1 0 0,1 0-1 0 0,0-1 0 0 0,0 1 0 0 0,-1 0 0 0 0,1-1 0 0 0,0 1 1 0 0,0 0-1 0 0,0 0 0 0 0,-1 0 0 0 0,1 0 0 0 0,0 0 1 0 0,0 0-1 0 0,0 0 0 0 0,-1 0 0 0 0,1 0 0 0 0,0 0 1 0 0,0 0-1 0 0,0 1 0 0 0,-1-1 0 0 0,1 0 0 0 0,0 1 1 0 0,0-1-1 0 0,-1 0 0 0 0,1 1 0 0 0,0-1 0 0 0,-1 1 1 0 0,1-1-1 0 0,0 1 0 0 0,-1-1 0 0 0,1 1 0 0 0,-1 0 1 0 0,1-1-27 0 0,1 3 27 0 0,0-1 0 0 0,-1 0 1 0 0,1 1-1 0 0,0-1 1 0 0,-1 1-1 0 0,0 0 0 0 0,1 0 1 0 0,-1-1-1 0 0,0 1 1 0 0,-1 0-1 0 0,1 0 0 0 0,0 0 1 0 0,-1 0-1 0 0,0 0 1 0 0,1 0-1 0 0,-1 0-27 0 0,0-1-18 0 0,0 0 0 0 0,-1 0-1 0 0,1 0 1 0 0,0-1 0 0 0,-1 1-1 0 0,1 0 1 0 0,-1 0 0 0 0,1 0-1 0 0,-1-1 1 0 0,0 1 0 0 0,0 0-1 0 0,0-1 1 0 0,0 1 0 0 0,0-1 0 0 0,0 1-1 0 0,0-1 1 0 0,0 0 0 0 0,-1 1-1 0 0,1-1 1 0 0,0 0 0 0 0,-1 0-1 0 0,1 0 1 0 0,-1 0 0 0 0,0 0 18 0 0,-4 4-140 0 0,4-4 43 0 0,1 0-1 0 0,-1 1 1 0 0,0-1-1 0 0,1 0 1 0 0,-1 0-1 0 0,0 0 0 0 0,0-1 1 0 0,0 1-1 0 0,0 0 1 0 0,0-1-1 0 0,0 1 0 0 0,0-1 1 0 0,0 0-1 0 0,0 0 1 0 0,0 1-1 0 0,0-1 0 0 0,0 0 1 0 0,0-1-1 0 0,0 1 1 0 0,-1 0 97 0 0,0-1-17 0 0,0 0 0 0 0,0 0 0 0 0,0-1 0 0 0,1 1 0 0 0,-1 0 0 0 0,0-1 0 0 0,1 1 0 0 0,-1-1 0 0 0,1 0 0 0 0,0 0 0 0 0,0 0 1 0 0,0 0-1 0 0,-1-1 17 0 0,1 0 94 0 0,0 0 0 0 0,0 0 1 0 0,0 0-1 0 0,1-1 1 0 0,0 1-1 0 0,-1-1 1 0 0,1 1-1 0 0,0-1 1 0 0,0 1-1 0 0,1-1 1 0 0,-1 1-1 0 0,1-1 1 0 0,0-1-95 0 0,0 5 104 0 0,0 0-22 0 0,0 0-2 0 0,0 0-2 0 0,1 0-70 0 0,0 0 1 0 0,0 0-1 0 0,0 0 1 0 0,0 0-1 0 0,0 0 1 0 0,0 0 0 0 0,0 1-1 0 0,0-1 1 0 0,0 0-1 0 0,-1 1 1 0 0,1-1 0 0 0,0 1-1 0 0,0-1 1 0 0,0 1-1 0 0,0-1 1 0 0,-1 1-1 0 0,1 0 1 0 0,0-1 0 0 0,0 1-1 0 0,-1 0 1 0 0,1 0-1 0 0,0-1 1 0 0,-1 1 0 0 0,1 0-1 0 0,-1 0 1 0 0,1 0-1 0 0,-1 0-8 0 0,12 25-125 0 0,-10-22-520 0 0,-1 0 0 0 0,1 1 0 0 0,-1-1 0 0 0,0 0 1 0 0,-1 1-1 0 0,1-1 0 0 0,-1 1 645 0 0,0 2-8253 0 0</inkml:trace>
  <inkml:trace contextRef="#ctx0" brushRef="#br0" timeOffset="15019.981">3189 133 920 0 0,'0'0'461'0'0,"0"0"1601"0"0,0 0 695 0 0,0 0 143 0 0,0 0-234 0 0,0 0-1110 0 0,0 0-489 0 0,0 0-99 0 0,11 8 2482 0 0,-9-6-3203 0 0,0 0 0 0 0,0 0 0 0 0,0 0 0 0 0,-1 0 0 0 0,1 0 0 0 0,-1 1 0 0 0,1-1 0 0 0,-1 1 0 0 0,0-1 0 0 0,0 1 0 0 0,0-1 0 0 0,0 1 0 0 0,0 0 0 0 0,-1 1-247 0 0,2 6 473 0 0,-1 1 0 0 0,0 0-1 0 0,-1 2-472 0 0,2 11-164 0 0,-1 6 164 0 0,-1-19 0 0 0,0-1 0 0 0,1 0 0 0 0,0 0 0 0 0,2 4 0 0 0,0 0-216 0 0,0 0 0 0 0,-1-1-1 0 0,-1 1 1 0 0,1 6 216 0 0,-2-19-167 0 0,0-1-1 0 0,0 0-34 0 0,0 0-146 0 0,0 0-62 0 0,0 0-7 0 0,0 0-146 0 0,0 0-589 0 0,0 0-257 0 0,0 0-51 0 0,1-14-1776 0 0,-2-69-4291 0 0,1 0 8988 0 0,-3 65-459 0 0,3 15-809 0 0,-1 1-1 0 0,1-1 1 0 0,0 0 0 0 0,-1 1 0 0 0,1-1-1 0 0,1 0 1 0 0,-1 1 0 0 0,0-2-193 0 0,0 2 166 0 0,0 0 0 0 0,0 0 0 0 0,0 0 1 0 0,0 0-1 0 0,0 0 0 0 0,-1 0 1 0 0,1 0-1 0 0,-1 0 0 0 0,0 0 0 0 0,1 0-166 0 0,-4-16 1410 0 0,-4-3 2705 0 0,8 21-4091 0 0,-1 0-1 0 0,1 0 1 0 0,0-1-1 0 0,0 1 1 0 0,0 0-1 0 0,-1 0 1 0 0,1 0-1 0 0,0 0 1 0 0,0-1-1 0 0,-1 1 0 0 0,1 0 1 0 0,0 0-1 0 0,0 0 1 0 0,-1 0-1 0 0,1 0 1 0 0,0 0-1 0 0,-1 0 1 0 0,1 0-1 0 0,0 0 0 0 0,-1 0 1 0 0,1 0-1 0 0,0 0 1 0 0,0 0-1 0 0,-1 0 1 0 0,1 0-1 0 0,0 0 1 0 0,-1 0-1 0 0,1 0 0 0 0,0 0 1 0 0,0 0-1 0 0,-1 0 1 0 0,1 1-1 0 0,0-1 1 0 0,0 0-1 0 0,-1 0 1 0 0,1 0-1 0 0,0 0 0 0 0,-1 1-23 0 0,-10 4 803 0 0,3 1-145 0 0,7-5-642 0 0,1 0-1 0 0,-1 0 0 0 0,0 0 1 0 0,-1 0-1 0 0,1-1 1 0 0,0 1-1 0 0,0 0 0 0 0,0-1 1 0 0,0 1-1 0 0,0-1 0 0 0,-1 1 1 0 0,1-1-1 0 0,0 1 1 0 0,0-1-1 0 0,-1 0-15 0 0,-20 12 53 0 0,15-9-53 0 0,3 0 0 0 0,5 1 0 0 0,2-7 0 0 0,-1 0 0 0 0,0 1 0 0 0,0-1 0 0 0,-1 0 0 0 0,1 0 0 0 0,-1 0 0 0 0,0 0 0 0 0,1 0 0 0 0,-1 0 0 0 0,-1-1 0 0 0,1 1 0 0 0,0 0 0 0 0,-1-1 0 0 0,10-16 0 0 0,-10 19 0 0 0,6-7 0 0 0,-2 4 0 0 0,-4 4 0 0 0,0 0 0 0 0,0 0 0 0 0,-1 0 0 0 0,1 0 0 0 0,0 0 0 0 0,0 0 0 0 0,0 0 0 0 0,0 0 0 0 0,0 0 0 0 0,0 0 0 0 0,0 0 0 0 0,0 0 0 0 0,0 0 0 0 0,0 0 0 0 0,0 0 0 0 0,0 0 0 0 0,-1 0 0 0 0,1 0 0 0 0,0 0 0 0 0,0 0 0 0 0,0 0 0 0 0,0 0 0 0 0,0 0 0 0 0,0 0 0 0 0,0 0 0 0 0,0 0 0 0 0,0 0 0 0 0,0 0 0 0 0,0 0 0 0 0,0 0 0 0 0,-1 0 0 0 0,1 0 0 0 0,0 0 0 0 0,0 0 0 0 0,0 0 0 0 0,0 0 0 0 0,0 0 0 0 0,0 0 0 0 0,0 0 0 0 0,0 0 0 0 0,0-1 0 0 0,0 1 0 0 0,0 0 0 0 0,0 0 0 0 0,0 0 0 0 0,0 0 0 0 0,0 0 0 0 0,0 0 0 0 0,0 0 0 0 0,0 0 0 0 0,0 0 0 0 0,0 0 0 0 0,0 0 0 0 0,0-1 0 0 0,0 1 0 0 0,0 0 0 0 0,0 0 0 0 0,0 0 0 0 0,0 0 0 0 0,0 0 0 0 0,0 0 0 0 0,-7 3 0 0 0,7-2 0 0 0,-18 10 40 0 0,17-10 164 0 0,-4 12 1328 0 0,5-10-1487 0 0,-1 1-1 0 0,1-1 1 0 0,-1 0-1 0 0,0 0 1 0 0,0 1-1 0 0,0-1 1 0 0,-1 0 0 0 0,1 0-1 0 0,-1 0 1 0 0,0 0-1 0 0,0 0 1 0 0,0 0-1 0 0,0-1 1 0 0,-2 3-45 0 0,-3 5-262 0 0,5-5 236 0 0,-1-1 48 0 0,3-4 92 0 0,0 0 57 0 0,0 0 18 0 0,0 0-49 0 0,0 0-217 0 0,0 0-92 0 0,0 0-21 0 0,0 0 30 0 0,18-23 355 0 0,-12 15 31 0 0,-6 8-233 0 0,1 0 0 0 0,-1 0 0 0 0,0 0 0 0 0,0 0 1 0 0,0-1-1 0 0,0 1 0 0 0,1 0 0 0 0,-1 0 0 0 0,0 0 0 0 0,0-1 0 0 0,0 1 1 0 0,0 0-1 0 0,0 0 0 0 0,0 0 0 0 0,0-1 0 0 0,1 1 0 0 0,-1 0 0 0 0,0 0 1 0 0,0-1-1 0 0,0 1 0 0 0,0 0 0 0 0,0 0 0 0 0,0-1 0 0 0,0 1 0 0 0,0 0 1 0 0,0 0-1 0 0,0 0 0 0 0,0-1 0 0 0,0 1 0 0 0,-1 0 0 0 0,1 0 0 0 0,0-1 1 0 0,0 1-1 0 0,0 0 0 0 0,0 0 0 0 0,0 0 0 0 0,0-1 0 0 0,0 1 1 0 0,-1 0-1 0 0,1 0 0 0 0,0 0 0 0 0,0 0 0 0 0,0-1 0 0 0,0 1 0 0 0,-1 0 7 0 0,1 0-4 0 0,0 0 1 0 0,0 0-1 0 0,0 0 0 0 0,0 0 0 0 0,0-1 0 0 0,0 1 0 0 0,-1 0 0 0 0,1 0 1 0 0,0 0-1 0 0,0 0 0 0 0,0 0 0 0 0,0-1 0 0 0,0 1 0 0 0,0 0 0 0 0,0 0 0 0 0,0 0 1 0 0,0 0-1 0 0,0 0 0 0 0,0-1 0 0 0,0 1 0 0 0,0 0 0 0 0,0 0 0 0 0,0 0 0 0 0,0 0 1 0 0,0-1-1 0 0,0 1 0 0 0,0 0 0 0 0,0 0 0 0 0,0 0 0 0 0,0 0 0 0 0,0 0 0 0 0,0-1 1 0 0,0 1-1 0 0,1 0 0 0 0,-1 0 0 0 0,0 0 0 0 0,0 0 4 0 0,1-1 0 0 0,-1 0-1 0 0,1 0 0 0 0,-1 0 1 0 0,1 0-1 0 0,-1 0 1 0 0,0 0-1 0 0,1 0 1 0 0,-1 0-1 0 0,0 0 1 0 0,0-1-1 0 0,0 1 1 0 0,0 0-1 0 0,1 0 0 0 0,-2 0 1 0 0,1 0-1 0 0,0 0 1 0 0,0-4 5 0 0,2-4-16 0 0,7-10 81 0 0,-9 18 266 0 0,0 1 134 0 0,0 0 36 0 0,8 3 86 0 0,-7-3-591 0 0,0 0 0 0 0,0 1 0 0 0,1-1 0 0 0,-1 1 0 0 0,0-1 0 0 0,0 1 0 0 0,-1-1 0 0 0,1 1 0 0 0,0 0 0 0 0,0-1 0 0 0,0 1 0 0 0,0 0 0 0 0,0 0 0 0 0,-1 0 0 0 0,1 0-1 0 0,3 4 1 0 0,13 18-1 0 0,-10-13 0 0 0,1-4 0 0 0,13 18-1165 0 0,-10-6-2732 0 0,-9-13 2183 0 0</inkml:trace>
  <inkml:trace contextRef="#ctx0" brushRef="#br0" timeOffset="16163.707">3380 323 1376 0 0,'0'0'448'0'0,"0"0"1344"0"0,0 0 588 0 0,0 0 116 0 0,0 0-175 0 0,0 0-848 0 0,0 0-374 0 0,0 0-71 0 0,0 0-95 0 0,0 0-326 0 0,0 0-139 0 0,0 0-27 0 0,0 0 3 0 0,0 0 44 0 0,0 0 21 0 0,0 0 3 0 0,0 0-40 0 0,-5-17 1368 0 0,5 0-1510 0 0,0 0 21 0 0,0-1 0 0 0,3-10-351 0 0,-3 20 74 0 0,0 1 0 0 0,0 0 0 0 0,0-1 0 0 0,-1-1-74 0 0,-1-14 80 0 0,7-79 810 0 0,-5 70-1702 0 0,0 31 968 0 0,0 1 69 0 0,0 0 20 0 0,0 0-69 0 0,0 0-301 0 0,0 0-130 0 0,0 0-29 0 0,0 0 6 0 0,0 0 38 0 0,0 0 14 0 0,0 0 2 0 0,0 0 59 0 0,0 0 245 0 0,0 0 105 0 0,-2 4 218 0 0,-3 0-370 0 0,1 1 1 0 0,1-1-1 0 0,-1 0 0 0 0,1 1 1 0 0,-1 0-1 0 0,1-1 0 0 0,-1 5-33 0 0,-14 18 56 0 0,-3-4-264 0 0,16-15-87 0 0,8-15-98 0 0,-2 4 368 0 0,0 0 0 0 0,1 0 0 0 0,-1 0 0 0 0,1 0 0 0 0,0 0 0 0 0,0 0 0 0 0,0 0 25 0 0,0 1 2 0 0,-1 0 0 0 0,1-1 0 0 0,0 1 0 0 0,-1-1 0 0 0,0 0 0 0 0,1 1-1 0 0,-1-1 1 0 0,0-3-2 0 0,14-34 0 0 0,-14 37 12 0 0,-1 0-20 0 0,1 0-1 0 0,-1 0 1 0 0,1 0 0 0 0,0 0-1 0 0,0 0 1 0 0,0 0-1 0 0,1 1 1 0 0,-1-1-1 0 0,1-1 9 0 0,-1 4 6 0 0,-1 0-1 0 0,0 0 0 0 0,0 0 1 0 0,0 0-1 0 0,1 0 0 0 0,-1 0 0 0 0,0 0 1 0 0,0 0-1 0 0,0 0 0 0 0,1 0 1 0 0,-1 0-1 0 0,0 0 0 0 0,0 0 1 0 0,0 0-1 0 0,0 0 0 0 0,1 0 0 0 0,-1 0 1 0 0,0 0-1 0 0,0 1 0 0 0,0-1 1 0 0,0 0-1 0 0,1 0 0 0 0,-1 0 1 0 0,0 0-1 0 0,0 0 0 0 0,0 1 1 0 0,0-1-1 0 0,0 0 0 0 0,0 0 0 0 0,0 0 1 0 0,0 0-1 0 0,1 1 0 0 0,-1-1 1 0 0,0 0-1 0 0,0 0 0 0 0,0 0 1 0 0,0 1-1 0 0,0-1 0 0 0,0 0-5 0 0,6 12 406 0 0,-4-9-355 0 0,7 10 62 0 0,1 0-1 0 0,0 0 1 0 0,5 3-113 0 0,20 17-5516 0 0,-29-29 3863 0 0</inkml:trace>
  <inkml:trace contextRef="#ctx0" brushRef="#br0" timeOffset="16613.584">3176 62 6912 0 0,'-1'1'-124'0'0,"-5"1"-436"0"0,0 2 7378 0 0,8 0 1438 0 0,4 0-6257 0 0,5 3-1594 0 0,0 0 0 0 0,-1 0 0 0 0,0 1 0 0 0,-1 1 0 0 0,7 6-404 0 0,7 7-590 0 0,-7-5-2740 0 0,-8-7-4520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3T20:33:53.804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 11 12568 0 0,'0'0'366'0'0,"0"0"1"0"0,0 0-110 0 0,0 0 407 0 0,0 0 206 0 0,0 2 39 0 0,0 1-660 0 0,1 0 0 0 0,0 0 1 0 0,0 0-1 0 0,0 0 0 0 0,0 0 1 0 0,0 0-1 0 0,0 0 0 0 0,1-1 0 0 0,0 1 1 0 0,-1-1-1 0 0,1 1 0 0 0,0-1 1 0 0,0 1-1 0 0,1-1-249 0 0,15 24 1419 0 0,-11-13-845 0 0,2 0-1 0 0,0 0 1 0 0,2 2-574 0 0,14 19 398 0 0,-13-16-532 0 0,2-1 1 0 0,0 0 0 0 0,1-1-1 0 0,0 0 1 0 0,1-1 0 0 0,1-1-1 0 0,0 0 1 0 0,1-2 0 0 0,1 0-1 0 0,3 1 134 0 0,-10-6-349 0 0,-11-6 245 0 0,1 0 0 0 0,-1 0-1 0 0,1 0 1 0 0,0 0 0 0 0,0-1 0 0 0,0 1-1 0 0,-1 0 1 0 0,1-1 0 0 0,0 1-1 0 0,2-1 105 0 0,3 2-611 0 0,0 0-3168 0 0,1-2 2002 0 0</inkml:trace>
  <inkml:trace contextRef="#ctx0" brushRef="#br0" timeOffset="333.111">325 1 11496 0 0,'0'0'333'0'0,"0"0"0"0"0,-2 1-213 0 0,1-1-66 0 0,0 1-1 0 0,0-1 0 0 0,0 1 0 0 0,1-1 0 0 0,-1 1 1 0 0,0-1-1 0 0,0 1 0 0 0,0 0 0 0 0,0 0 1 0 0,1 0-1 0 0,-1-1 0 0 0,0 1 0 0 0,1 0 1 0 0,-1 0-1 0 0,0 0 0 0 0,1 0 0 0 0,-1 0 1 0 0,1 0-1 0 0,0 0-53 0 0,-1 0 109 0 0,1-1 1 0 0,0 1-1 0 0,0-1 0 0 0,0 1 1 0 0,-1-1-1 0 0,1 1 0 0 0,0-1 1 0 0,-1 1-1 0 0,1-1 0 0 0,0 1 1 0 0,-1-1-1 0 0,1 1 0 0 0,-1-1 1 0 0,1 0-1 0 0,-1 1 0 0 0,1-1 1 0 0,-1 0-1 0 0,1 1 1 0 0,-1-1-110 0 0,-8 7 842 0 0,1 1 1 0 0,0 0-1 0 0,1 0 1 0 0,-5 7-843 0 0,-3 1 433 0 0,-1 4 63 0 0,0 0-1 0 0,-11 20-495 0 0,-8 9 160 0 0,22-33-177 0 0,1 1-1 0 0,1 1 1 0 0,1-1 0 0 0,0 2-1 0 0,1 0 18 0 0,-19 42-889 0 0,18-43-752 0 0,0 0-4780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3T20:33:52.874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0 104 16008 0 0,'0'0'362'0'0,"0"0"47"0"0,0 0 30 0 0,0 0-46 0 0,0 0-151 0 0,0 0 296 0 0,0 0 156 0 0,0 0 36 0 0,0 0-38 0 0,12 1 655 0 0,-1 5-1173 0 0,-1 0 1 0 0,1 0-1 0 0,-1 2 0 0 0,-1-1 0 0 0,1 1 1 0 0,-1 0-1 0 0,-1 1 0 0 0,7 7-174 0 0,1 2 15 0 0,15 11-15 0 0,-19-19 0 0 0,0 1 0 0 0,-2 0 0 0 0,2 1 0 0 0,-4-4-15 0 0,0 0-1 0 0,1-1 0 0 0,0 0 0 0 0,7 5 16 0 0,27 20-393 0 0,-10-5-235 0 0,-23-21-276 0 0,-1 1 0 0 0,0 1-1 0 0,-1 0 1 0 0,8 8 904 0 0,-1 1-6174 0 0,-13-15 810 0 0</inkml:trace>
  <inkml:trace contextRef="#ctx0" brushRef="#br0" timeOffset="328.123">460 1 9872 0 0,'-1'1'222'0'0,"-4"3"-73"0"0,1-1 0 0 0,-1 1 0 0 0,0-1 0 0 0,0 0 0 0 0,-6 2-149 0 0,5-2 34 0 0,0 0 0 0 0,0 0-1 0 0,0 1 1 0 0,1 0 0 0 0,-1 0-34 0 0,-27 24 1921 0 0,-1 4-181 0 0,24-23-1077 0 0,0-1 1 0 0,-6 9-664 0 0,-73 98 1771 0 0,75-99-1776 0 0,5-7-31 0 0,0 2 1 0 0,1-1-1 0 0,1 1 0 0 0,-6 10 36 0 0,-6 10-351 0 0,15-25 122 0 0,0 0-1 0 0,0-1 1 0 0,1 1-1 0 0,-2 5 230 0 0,-7 15-2506 0 0,7-14 1350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3T20:34:17.673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116 104 9008 0 0,'0'0'200'0'0,"0"0"33"0"0,0 0 15 0 0,-4-5-11 0 0,0 3 2563 0 0,4 2-2665 0 0,0 0-1 0 0,0 0 1 0 0,0-1-1 0 0,-1 1 1 0 0,1 0-1 0 0,0 0 1 0 0,0 0-1 0 0,-1 0 1 0 0,1 0-1 0 0,0 0 1 0 0,0 0-1 0 0,0 0 1 0 0,-1 0-1 0 0,1 0 1 0 0,0 0-1 0 0,0 0 1 0 0,-1 0-1 0 0,1 0 1 0 0,0 0-1 0 0,0 0 1 0 0,-1 0-1 0 0,1 0 1 0 0,0 0-1 0 0,0 0 1 0 0,-1 0-1 0 0,1 1 1 0 0,0-1-1 0 0,0 0 1 0 0,0 0-1 0 0,-1 0 1 0 0,1 0-1 0 0,0 0 1 0 0,0 1-1 0 0,0-1 1 0 0,0 0-1 0 0,0 0 0 0 0,-1 0 1 0 0,1 1-1 0 0,0-1 1 0 0,0 0-135 0 0,0 13 1371 0 0,1-8-1276 0 0,0-1 0 0 0,0 0 0 0 0,1 0 0 0 0,-1-1 0 0 0,1 1 0 0 0,1 1-95 0 0,14 23 899 0 0,13 17-38 0 0,61 63 65 0 0,-79-95-906 0 0,2 0 1 0 0,0-1-1 0 0,0-1 1 0 0,6 4-21 0 0,-8-6-17 0 0,1 0-30 0 0,21 17-1225 0 0,7 2 1272 0 0,-15-18-1265 0 0,-24-10-204 0 0,-2 0-3220 0 0,0 0-1375 0 0</inkml:trace>
  <inkml:trace contextRef="#ctx0" brushRef="#br0" timeOffset="342.09">422 0 14480 0 0,'0'0'330'0'0,"0"0"45"0"0,0 0 20 0 0,-1 1-39 0 0,-23 14 338 0 0,6 3 573 0 0,16-17-1130 0 0,0 1 0 0 0,0 0 0 0 0,0 0 0 0 0,0 0 0 0 0,0 0 0 0 0,0 0 0 0 0,0 1 0 0 0,1-1 0 0 0,-1 2-137 0 0,-12 13 549 0 0,11-14-471 0 0,0 1 0 0 0,0-1 0 0 0,1 1 0 0 0,0-1 0 0 0,-1 1 0 0 0,1 0 0 0 0,1 0 0 0 0,-1 0 0 0 0,0 2-78 0 0,-7 15 202 0 0,-21 37 446 0 0,-18 54-648 0 0,31-71-497 0 0,-14 26 497 0 0,15-34-1195 0 0,-1 8 1195 0 0,-6 15-2016 0 0,12-31-2342 0 0,0-1-1319 0 0</inkml:trace>
  <inkml:trace contextRef="#ctx0" brushRef="#br0" timeOffset="8011.809">27 902 12304 0 0,'0'0'362'0'0,"0"0"-11"0"0,-2 1-94 0 0,2-1-121 0 0,0 1-1 0 0,-1-1 0 0 0,1 0 1 0 0,0 0-1 0 0,-1 1 0 0 0,1-1 1 0 0,0 0-1 0 0,-1 0 0 0 0,1 1 1 0 0,0-1-1 0 0,0 0 0 0 0,-1 1 1 0 0,1-1-1 0 0,0 0 0 0 0,0 1 1 0 0,0-1-1 0 0,-1 1 1 0 0,1-1-1 0 0,0 0 0 0 0,0 1 1 0 0,0-1-1 0 0,0 1 0 0 0,0-1 1 0 0,0 1-1 0 0,0-1 0 0 0,0 0 1 0 0,0 1-1 0 0,0-1-135 0 0,6 17 4105 0 0,-4-12-4595 0 0,1-1 678 0 0,0 1-1 0 0,0-1 0 0 0,0 0 0 0 0,1 0 1 0 0,-1 0-1 0 0,1 0 0 0 0,0-1 1 0 0,2 2-188 0 0,22 23 557 0 0,-16-8-327 0 0,-9-14-192 0 0,0-1-1 0 0,1 0 1 0 0,-1 1-1 0 0,4 1-37 0 0,-5-4 3 0 0,0 1 0 0 0,0-1-1 0 0,0 0 1 0 0,0 1-1 0 0,-1-1 1 0 0,1 1 0 0 0,0 1-3 0 0,-1-1-29 0 0,1 1 1 0 0,0-1 0 0 0,0 0 0 0 0,1 1 0 0 0,1 2 28 0 0,3 2-76 0 0,-3-5-11 0 0,0 1 0 0 0,0 0 0 0 0,-1 0 0 0 0,0 0 0 0 0,3 6 87 0 0,-1-2-463 0 0,0 0 0 0 0,1-1 0 0 0,0 1 0 0 0,0-2 0 0 0,1 1-1 0 0,0-1 1 0 0,0 0 0 0 0,1 0 0 0 0,6 4 463 0 0,-12-9-422 0 0,-1-2 231 0 0,-1 1 1 0 0,1-1-1 0 0,0 0 1 0 0,-1 1-1 0 0,1-1 0 0 0,0 0 1 0 0,-1 1-1 0 0,1-1 0 0 0,0 0 1 0 0,-1 0-1 0 0,1 0 1 0 0,0 0-1 0 0,-1 0 0 0 0,1 1 1 0 0,0-1-1 0 0,0-1 191 0 0,7 1-5562 0 0</inkml:trace>
  <inkml:trace contextRef="#ctx0" brushRef="#br0" timeOffset="8492.834">380 833 9280 0 0,'0'0'268'0'0,"0"0"4"0"0,0 0-31 0 0,0 0 515 0 0,-8 7 3132 0 0,-27 12-1047 0 0,33-18-2277 0 0,-6 7 524 0 0,0-2-796 0 0,4-3-53 0 0,0 1 0 0 0,0-1 0 0 0,0 1 0 0 0,0 0 1 0 0,0 0-1 0 0,-1 3-239 0 0,-43 55 1384 0 0,23-32-1015 0 0,19-24-295 0 0,1 0-1 0 0,0 1 0 0 0,0-1 0 0 0,-4 8-73 0 0,-25 39 89 0 0,20-33-52 0 0,2 1 1 0 0,-4 7-38 0 0,-50 103-720 0 0,53-105 427 0 0,9-20 25 0 0,0 1 1 0 0,1 0-1 0 0,0 0 0 0 0,0 1 1 0 0,1-1-1 0 0,0 1 0 0 0,0-1 1 0 0,0 2 267 0 0,1 11-4937 0 0,-4 0-1547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3T20:34:36.945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1 385 11408 0 0,'0'0'332'0'0,"0"0"-4"0"0,0 0-71 0 0,0 0 476 0 0,0 0 237 0 0,0 0 43 0 0,0 0-24 0 0,0 0-138 0 0,0 0-62 0 0,0 0-12 0 0,0 0-30 0 0,0 0-124 0 0,0 0-58 0 0,0 0-12 0 0,0 0-30 0 0,0 0-124 0 0,0 0-58 0 0,0 0-12 0 0,0 0-3 0 0,0 0-13 0 0,0 0-8 0 0,0 0-1 0 0,0 0-4 0 0,1 2-17 0 0,6 6-70 0 0,0 1 0 0 0,-1 0 0 0 0,-1 0 0 0 0,1 1 0 0 0,-1-1 0 0 0,2 8-213 0 0,0-1 100 0 0,1-1 1 0 0,4 6-101 0 0,31 60 10 0 0,-31-56-27 0 0,-2-2-38 0 0,-4-10 55 0 0,4-4-10 0 0,-8-7-44 0 0,18-13-74 0 0,-17 8 128 0 0,-1 1 0 0 0,1-1 0 0 0,-1 0 0 0 0,0 0 0 0 0,0 0 0 0 0,0 0 0 0 0,0-1 0 0 0,0 1 0 0 0,-1-1 0 0 0,1 1 0 0 0,-1-1 0 0 0,0 1 0 0 0,0-1 0 0 0,0-1 0 0 0,7-22 0 0 0,0 9 0 0 0,61-139 0 0 0,2 1 0 0 0,9-19-1578 0 0,-68 143-636 0 0,-1-5-5729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3T20:33:52.071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1 477 8088 0 0,'0'0'182'0'0,"0"0"29"0"0,0 0 12 0 0,0 0 69 0 0,0 0 284 0 0,0 0 120 0 0,0 0 28 0 0,0 0-14 0 0,0 0-71 0 0,0 0-30 0 0,0 0-7 0 0,0 0-17 0 0,0 0-60 0 0,0 0-21 0 0,0 0-6 0 0,0 0-17 0 0,0 0-63 0 0,0 0-30 0 0,0 0-4 0 0,0 0-18 0 0,0 0-80 0 0,0 0-35 0 0,0 0-10 0 0,0 0-9 0 0,0 3-32 0 0,6 24 390 0 0,0-5-204 0 0,2 1-239 0 0,1 0 0 0 0,1-1-1 0 0,6 10-146 0 0,-5-13 11 0 0,0 4 42 0 0,-5-12-53 0 0,-1-1 0 0 0,0 0 0 0 0,2-1 0 0 0,-7-9 0 0 0,1 0 0 0 0,-1 0 0 0 0,1 0 0 0 0,-1 1 0 0 0,1-1 0 0 0,0 0 0 0 0,-1 0 0 0 0,1 0 0 0 0,-1 0 0 0 0,1 0 0 0 0,-1 0 0 0 0,1 0 0 0 0,0 0 0 0 0,-1 0 0 0 0,1 0 0 0 0,-1-1 0 0 0,1 1 0 0 0,2-1 6 0 0,1 0-1 0 0,-1-1 0 0 0,0 0 0 0 0,0 0 1 0 0,0 0-1 0 0,0 0 0 0 0,0 0 0 0 0,-1 0 1 0 0,1-1-1 0 0,0 1 0 0 0,-1-1 0 0 0,0 0 1 0 0,2-2-6 0 0,6-9 25 0 0,0-1 1 0 0,0-3-26 0 0,-8 15 8 0 0,14-26 53 0 0,7-12 31 0 0,1 2-1 0 0,9-9-91 0 0,-13 20 98 0 0,15-30-98 0 0,4-7 26 0 0,55-71-26 0 0,-84 122 0 0 0,1 1-1 0 0,6-6 1 0 0,10-13-79 0 0,-2 3-22 0 0,-18 21-39 0 0,0 1 1 0 0,-1-1-1 0 0,0 0 0 0 0,0 0 0 0 0,2-7 140 0 0,4-7-1152 0 0,-11 21 116 0 0,-1 1-40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3T20:33:53.804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 11 12568 0 0,'0'0'366'0'0,"0"0"1"0"0,0 0-110 0 0,0 0 407 0 0,0 0 206 0 0,0 2 39 0 0,0 1-660 0 0,1 0 0 0 0,0 0 1 0 0,0 0-1 0 0,0 0 0 0 0,0 0 1 0 0,0 0-1 0 0,0 0 0 0 0,1-1 0 0 0,0 1 1 0 0,-1-1-1 0 0,1 1 0 0 0,0-1 1 0 0,0 1-1 0 0,1-1-249 0 0,15 24 1419 0 0,-11-13-845 0 0,2 0-1 0 0,0 0 1 0 0,2 2-574 0 0,14 19 398 0 0,-13-16-532 0 0,2-1 1 0 0,0 0 0 0 0,1-1-1 0 0,0 0 1 0 0,1-1 0 0 0,1-1-1 0 0,0 0 1 0 0,1-2 0 0 0,1 0-1 0 0,3 1 134 0 0,-10-6-349 0 0,-11-6 245 0 0,1 0 0 0 0,-1 0-1 0 0,1 0 1 0 0,0 0 0 0 0,0-1 0 0 0,0 1-1 0 0,-1 0 1 0 0,1-1 0 0 0,0 1-1 0 0,2-1 105 0 0,3 2-611 0 0,0 0-3168 0 0,1-2 2002 0 0</inkml:trace>
  <inkml:trace contextRef="#ctx0" brushRef="#br0" timeOffset="333.111">325 1 11496 0 0,'0'0'333'0'0,"0"0"0"0"0,-2 1-213 0 0,1-1-66 0 0,0 1-1 0 0,0-1 0 0 0,0 1 0 0 0,1-1 0 0 0,-1 1 1 0 0,0-1-1 0 0,0 1 0 0 0,0 0 0 0 0,0 0 1 0 0,1 0-1 0 0,-1-1 0 0 0,0 1 0 0 0,1 0 1 0 0,-1 0-1 0 0,0 0 0 0 0,1 0 0 0 0,-1 0 1 0 0,1 0-1 0 0,0 0-53 0 0,-1 0 109 0 0,1-1 1 0 0,0 1-1 0 0,0-1 0 0 0,0 1 1 0 0,-1-1-1 0 0,1 1 0 0 0,0-1 1 0 0,-1 1-1 0 0,1-1 0 0 0,0 1 1 0 0,-1-1-1 0 0,1 1 0 0 0,-1-1 1 0 0,1 0-1 0 0,-1 1 0 0 0,1-1 1 0 0,-1 0-1 0 0,1 1 1 0 0,-1-1-110 0 0,-8 7 842 0 0,1 1 1 0 0,0 0-1 0 0,1 0 1 0 0,-5 7-843 0 0,-3 1 433 0 0,-1 4 63 0 0,0 0-1 0 0,-11 20-495 0 0,-8 9 160 0 0,22-33-177 0 0,1 1-1 0 0,1 1 1 0 0,1-1 0 0 0,0 2-1 0 0,1 0 18 0 0,-19 42-889 0 0,18-43-752 0 0,0 0-4780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3T20:33:52.874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0 104 16008 0 0,'0'0'362'0'0,"0"0"47"0"0,0 0 30 0 0,0 0-46 0 0,0 0-151 0 0,0 0 296 0 0,0 0 156 0 0,0 0 36 0 0,0 0-38 0 0,12 1 655 0 0,-1 5-1173 0 0,-1 0 1 0 0,1 0-1 0 0,-1 2 0 0 0,-1-1 0 0 0,1 1 1 0 0,-1 0-1 0 0,-1 1 0 0 0,7 7-174 0 0,1 2 15 0 0,15 11-15 0 0,-19-19 0 0 0,0 1 0 0 0,-2 0 0 0 0,2 1 0 0 0,-4-4-15 0 0,0 0-1 0 0,1-1 0 0 0,0 0 0 0 0,7 5 16 0 0,27 20-393 0 0,-10-5-235 0 0,-23-21-276 0 0,-1 1 0 0 0,0 1-1 0 0,-1 0 1 0 0,8 8 904 0 0,-1 1-6174 0 0,-13-15 810 0 0</inkml:trace>
  <inkml:trace contextRef="#ctx0" brushRef="#br0" timeOffset="328.123">460 1 9872 0 0,'-1'1'222'0'0,"-4"3"-73"0"0,1-1 0 0 0,-1 1 0 0 0,0-1 0 0 0,0 0 0 0 0,-6 2-149 0 0,5-2 34 0 0,0 0 0 0 0,0 0-1 0 0,0 1 1 0 0,1 0 0 0 0,-1 0-34 0 0,-27 24 1921 0 0,-1 4-181 0 0,24-23-1077 0 0,0-1 1 0 0,-6 9-664 0 0,-73 98 1771 0 0,75-99-1776 0 0,5-7-31 0 0,0 2 1 0 0,1-1-1 0 0,1 1 0 0 0,-6 10 36 0 0,-6 10-351 0 0,15-25 122 0 0,0 0-1 0 0,0-1 1 0 0,1 1-1 0 0,-2 5 230 0 0,-7 15-2506 0 0,7-14 1350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7-03T20:34:17.673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116 104 9008 0 0,'0'0'200'0'0,"0"0"33"0"0,0 0 15 0 0,-4-5-11 0 0,0 3 2563 0 0,4 2-2665 0 0,0 0-1 0 0,0 0 1 0 0,0-1-1 0 0,-1 1 1 0 0,1 0-1 0 0,0 0 1 0 0,0 0-1 0 0,-1 0 1 0 0,1 0-1 0 0,0 0 1 0 0,0 0-1 0 0,0 0 1 0 0,-1 0-1 0 0,1 0 1 0 0,0 0-1 0 0,0 0 1 0 0,-1 0-1 0 0,1 0 1 0 0,0 0-1 0 0,0 0 1 0 0,-1 0-1 0 0,1 0 1 0 0,0 0-1 0 0,0 0 1 0 0,-1 0-1 0 0,1 1 1 0 0,0-1-1 0 0,0 0 1 0 0,0 0-1 0 0,-1 0 1 0 0,1 0-1 0 0,0 0 1 0 0,0 1-1 0 0,0-1 1 0 0,0 0-1 0 0,0 0 0 0 0,-1 0 1 0 0,1 1-1 0 0,0-1 1 0 0,0 0-135 0 0,0 13 1371 0 0,1-8-1276 0 0,0-1 0 0 0,0 0 0 0 0,1 0 0 0 0,-1-1 0 0 0,1 1 0 0 0,1 1-95 0 0,14 23 899 0 0,13 17-38 0 0,61 63 65 0 0,-79-95-906 0 0,2 0 1 0 0,0-1-1 0 0,0-1 1 0 0,6 4-21 0 0,-8-6-17 0 0,1 0-30 0 0,21 17-1225 0 0,7 2 1272 0 0,-15-18-1265 0 0,-24-10-204 0 0,-2 0-3220 0 0,0 0-1375 0 0</inkml:trace>
  <inkml:trace contextRef="#ctx0" brushRef="#br0" timeOffset="342.09">422 0 14480 0 0,'0'0'330'0'0,"0"0"45"0"0,0 0 20 0 0,-1 1-39 0 0,-23 14 338 0 0,6 3 573 0 0,16-17-1130 0 0,0 1 0 0 0,0 0 0 0 0,0 0 0 0 0,0 0 0 0 0,0 0 0 0 0,0 0 0 0 0,0 1 0 0 0,1-1 0 0 0,-1 2-137 0 0,-12 13 549 0 0,11-14-471 0 0,0 1 0 0 0,0-1 0 0 0,1 1 0 0 0,0-1 0 0 0,-1 1 0 0 0,1 0 0 0 0,1 0 0 0 0,-1 0 0 0 0,0 2-78 0 0,-7 15 202 0 0,-21 37 446 0 0,-18 54-648 0 0,31-71-497 0 0,-14 26 497 0 0,15-34-1195 0 0,-1 8 1195 0 0,-6 15-2016 0 0,12-31-2342 0 0,0-1-1319 0 0</inkml:trace>
  <inkml:trace contextRef="#ctx0" brushRef="#br0" timeOffset="8011.809">27 902 12304 0 0,'0'0'362'0'0,"0"0"-11"0"0,-2 1-94 0 0,2-1-121 0 0,0 1-1 0 0,-1-1 0 0 0,1 0 1 0 0,0 0-1 0 0,-1 1 0 0 0,1-1 1 0 0,0 0-1 0 0,-1 0 0 0 0,1 1 1 0 0,0-1-1 0 0,0 0 0 0 0,-1 1 1 0 0,1-1-1 0 0,0 0 0 0 0,0 1 1 0 0,0-1-1 0 0,-1 1 1 0 0,1-1-1 0 0,0 0 0 0 0,0 1 1 0 0,0-1-1 0 0,0 1 0 0 0,0-1 1 0 0,0 1-1 0 0,0-1 0 0 0,0 0 1 0 0,0 1-1 0 0,0-1-135 0 0,6 17 4105 0 0,-4-12-4595 0 0,1-1 678 0 0,0 1-1 0 0,0-1 0 0 0,0 0 0 0 0,1 0 1 0 0,-1 0-1 0 0,1 0 0 0 0,0-1 1 0 0,2 2-188 0 0,22 23 557 0 0,-16-8-327 0 0,-9-14-192 0 0,0-1-1 0 0,1 0 1 0 0,-1 1-1 0 0,4 1-37 0 0,-5-4 3 0 0,0 1 0 0 0,0-1-1 0 0,0 0 1 0 0,0 1-1 0 0,-1-1 1 0 0,1 1 0 0 0,0 1-3 0 0,-1-1-29 0 0,1 1 1 0 0,0-1 0 0 0,0 0 0 0 0,1 1 0 0 0,1 2 28 0 0,3 2-76 0 0,-3-5-11 0 0,0 1 0 0 0,0 0 0 0 0,-1 0 0 0 0,0 0 0 0 0,3 6 87 0 0,-1-2-463 0 0,0 0 0 0 0,1-1 0 0 0,0 1 0 0 0,0-2 0 0 0,1 1-1 0 0,0-1 1 0 0,0 0 0 0 0,1 0 0 0 0,6 4 463 0 0,-12-9-422 0 0,-1-2 231 0 0,-1 1 1 0 0,1-1-1 0 0,0 0 1 0 0,-1 1-1 0 0,1-1 0 0 0,0 0 1 0 0,-1 1-1 0 0,1-1 0 0 0,0 0 1 0 0,-1 0-1 0 0,1 0 1 0 0,0 0-1 0 0,-1 0 0 0 0,1 1 1 0 0,0-1-1 0 0,0-1 191 0 0,7 1-5562 0 0</inkml:trace>
  <inkml:trace contextRef="#ctx0" brushRef="#br0" timeOffset="8492.834">380 833 9280 0 0,'0'0'268'0'0,"0"0"4"0"0,0 0-31 0 0,0 0 515 0 0,-8 7 3132 0 0,-27 12-1047 0 0,33-18-2277 0 0,-6 7 524 0 0,0-2-796 0 0,4-3-53 0 0,0 1 0 0 0,0-1 0 0 0,0 1 0 0 0,0 0 1 0 0,0 0-1 0 0,-1 3-239 0 0,-43 55 1384 0 0,23-32-1015 0 0,19-24-295 0 0,1 0-1 0 0,0 1 0 0 0,0-1 0 0 0,-4 8-73 0 0,-25 39 89 0 0,20-33-52 0 0,2 1 1 0 0,-4 7-38 0 0,-50 103-720 0 0,53-105 427 0 0,9-20 25 0 0,0 1 1 0 0,1 0-1 0 0,0 0 0 0 0,0 1 1 0 0,1-1-1 0 0,0 1 0 0 0,0-1 1 0 0,0 2 267 0 0,1 11-4937 0 0,-4 0-1547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12FD5A5-DF4B-4627-9F9C-6066DB7694D9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D1A2F82-008E-42F5-875F-E0FDFEC9A3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9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905" y="1122363"/>
            <a:ext cx="10058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905" y="3602038"/>
            <a:ext cx="10058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FB1-D36B-4391-8864-D05D8C06178A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15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8FCE-8F93-4D12-84F3-B18965AC2A84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7B4FC-7E49-47B0-AB63-0EE9A4048EF2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3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3D7E-1CFE-4B3E-AED2-10EF9441C6D2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9CEB20FD-57B4-4116-B954-02381E959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61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2594-8B53-425F-9F52-CF0BE8986943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4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59" y="1078029"/>
            <a:ext cx="5654041" cy="509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78029"/>
            <a:ext cx="5654040" cy="509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CC34F-8BF9-4379-9584-4F9F5FDE5C61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6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9234-9316-478F-9D5A-A6C6C1AD1631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69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79D6-E007-4C22-A104-30B040C23118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34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4D494-BD0C-4F1D-AE3E-6DBE5D6B45EE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73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26B-6CE4-48A4-936C-1A3A830F32FC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69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AB94-FC85-4FF7-A739-C75CEDCAB84A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152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59" y="211757"/>
            <a:ext cx="11482939" cy="75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59" y="1116531"/>
            <a:ext cx="11482939" cy="5060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11680" y="6356350"/>
            <a:ext cx="1569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B552B-D5C0-4E00-8985-5A7619954177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2380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E6CB6-ED64-4640-8E47-130DBA8C66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7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atech.edu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customXml" Target="../ink/ink5.xml"/><Relationship Id="rId3" Type="http://schemas.microsoft.com/office/2007/relationships/hdphoto" Target="../media/hdphoto1.wdp"/><Relationship Id="rId7" Type="http://schemas.openxmlformats.org/officeDocument/2006/relationships/customXml" Target="../ink/ink2.xml"/><Relationship Id="rId12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29.png"/><Relationship Id="rId4" Type="http://schemas.openxmlformats.org/officeDocument/2006/relationships/image" Target="../media/image12.jpeg"/><Relationship Id="rId9" Type="http://schemas.openxmlformats.org/officeDocument/2006/relationships/customXml" Target="../ink/ink3.xml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customXml" Target="../ink/ink11.xml"/><Relationship Id="rId18" Type="http://schemas.openxmlformats.org/officeDocument/2006/relationships/customXml" Target="../ink/ink16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2.jpeg"/><Relationship Id="rId17" Type="http://schemas.openxmlformats.org/officeDocument/2006/relationships/customXml" Target="../ink/ink15.xml"/><Relationship Id="rId2" Type="http://schemas.openxmlformats.org/officeDocument/2006/relationships/customXml" Target="../ink/ink6.xml"/><Relationship Id="rId16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customXml" Target="../ink/ink13.xml"/><Relationship Id="rId10" Type="http://schemas.openxmlformats.org/officeDocument/2006/relationships/customXml" Target="../ink/ink10.xml"/><Relationship Id="rId4" Type="http://schemas.openxmlformats.org/officeDocument/2006/relationships/customXml" Target="../ink/ink7.xml"/><Relationship Id="rId9" Type="http://schemas.openxmlformats.org/officeDocument/2006/relationships/image" Target="../media/image17.png"/><Relationship Id="rId14" Type="http://schemas.openxmlformats.org/officeDocument/2006/relationships/customXml" Target="../ink/ink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5" Type="http://schemas.openxmlformats.org/officeDocument/2006/relationships/image" Target="../media/image20.png"/><Relationship Id="rId4" Type="http://schemas.openxmlformats.org/officeDocument/2006/relationships/customXml" Target="../ink/ink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2314208" y="2683059"/>
            <a:ext cx="5040565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0" y="4164126"/>
            <a:ext cx="2198320" cy="13617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909622" y="1160741"/>
            <a:ext cx="2445149" cy="1397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10004362" y="5642064"/>
            <a:ext cx="2187639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2314208" y="4164126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16579"/>
          <a:stretch/>
        </p:blipFill>
        <p:spPr>
          <a:xfrm>
            <a:off x="2335767" y="5642064"/>
            <a:ext cx="2425048" cy="1208902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7470660" y="2683060"/>
            <a:ext cx="4721341" cy="284278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r="53761" b="61381"/>
          <a:stretch/>
        </p:blipFill>
        <p:spPr>
          <a:xfrm>
            <a:off x="0" y="-14067"/>
            <a:ext cx="2208628" cy="11113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5" r="53761" b="16340"/>
          <a:stretch/>
        </p:blipFill>
        <p:spPr>
          <a:xfrm>
            <a:off x="0" y="1181686"/>
            <a:ext cx="2208628" cy="13900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t="41444" r="-430" b="16340"/>
          <a:stretch/>
        </p:blipFill>
        <p:spPr>
          <a:xfrm>
            <a:off x="2321168" y="1181685"/>
            <a:ext cx="2475915" cy="138448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7" t="4731" b="61875"/>
          <a:stretch/>
        </p:blipFill>
        <p:spPr>
          <a:xfrm>
            <a:off x="2321169" y="2136"/>
            <a:ext cx="2482512" cy="109514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892434" y="-1"/>
            <a:ext cx="2462339" cy="10830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7470660" y="0"/>
            <a:ext cx="2462339" cy="108304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0048887" y="-1"/>
            <a:ext cx="2143114" cy="1083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7470660" y="1196690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10048887" y="1196689"/>
            <a:ext cx="2143114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2683059"/>
            <a:ext cx="2198321" cy="13617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0" y="5642066"/>
            <a:ext cx="2198321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892434" y="5642066"/>
            <a:ext cx="2462339" cy="12159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7470660" y="5642067"/>
            <a:ext cx="2462339" cy="1215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922" y="2908757"/>
            <a:ext cx="4314579" cy="2109809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Momentary Switches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7182" y="6351729"/>
            <a:ext cx="2743200" cy="365125"/>
          </a:xfrm>
          <a:ln>
            <a:noFill/>
          </a:ln>
        </p:spPr>
        <p:txBody>
          <a:bodyPr/>
          <a:lstStyle/>
          <a:p>
            <a:fld id="{AF9F945A-7155-4828-81E1-722329993529}" type="slidenum">
              <a:rPr lang="en-US" smtClean="0"/>
              <a:t>1</a:t>
            </a:fld>
            <a:endParaRPr lang="en-US" dirty="0"/>
          </a:p>
        </p:txBody>
      </p:sp>
      <p:pic>
        <p:nvPicPr>
          <p:cNvPr id="9" name="Picture 8">
            <a:hlinkClick r:id="rId6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9938" y="96711"/>
            <a:ext cx="1041012" cy="947437"/>
          </a:xfrm>
          <a:prstGeom prst="rect">
            <a:avLst/>
          </a:prstGeom>
        </p:spPr>
      </p:pic>
      <p:pic>
        <p:nvPicPr>
          <p:cNvPr id="12" name="Picture 2" descr="NSF 4-Color Bitmap 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61" y="5761860"/>
            <a:ext cx="974544" cy="9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7" t="32820" b="5942"/>
          <a:stretch/>
        </p:blipFill>
        <p:spPr>
          <a:xfrm>
            <a:off x="7467309" y="1179776"/>
            <a:ext cx="2453249" cy="1366476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4892434" y="4164126"/>
            <a:ext cx="2462337" cy="136172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8E29867A-CA96-4D5A-AB4D-4D22A32108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25" y="2778759"/>
            <a:ext cx="4559817" cy="11826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3281D2-AD92-4F66-B3A0-705A3D33EAF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" y="4475285"/>
            <a:ext cx="2108499" cy="8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06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C04E-60DF-49FA-B3C1-C74862502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799"/>
          </a:xfrm>
        </p:spPr>
        <p:txBody>
          <a:bodyPr>
            <a:normAutofit/>
          </a:bodyPr>
          <a:lstStyle/>
          <a:p>
            <a:r>
              <a:rPr lang="en-US" sz="4800" b="1" dirty="0"/>
              <a:t>Momentary Switches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37DDA-E8D4-4EE7-8210-ADDA41C9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8924"/>
            <a:ext cx="10515600" cy="5008039"/>
          </a:xfrm>
        </p:spPr>
        <p:txBody>
          <a:bodyPr>
            <a:normAutofit/>
          </a:bodyPr>
          <a:lstStyle/>
          <a:p>
            <a:r>
              <a:rPr lang="en-US" sz="3200" dirty="0"/>
              <a:t>Use the multimeter continuity function to test a momentary switch.</a:t>
            </a:r>
          </a:p>
          <a:p>
            <a:r>
              <a:rPr lang="en-US" sz="3200" dirty="0"/>
              <a:t>Wire a momentary switch on a breadboard.</a:t>
            </a:r>
          </a:p>
          <a:p>
            <a:r>
              <a:rPr lang="en-US" sz="3200" dirty="0"/>
              <a:t>Identify two main orientation of switches: Normally Open (NO) and Normally Closed (NC)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7C63A-E8D8-43A9-8E32-56B0FE7B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01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>
            <a:extLst>
              <a:ext uri="{FF2B5EF4-FFF2-40B4-BE49-F238E27FC236}">
                <a16:creationId xmlns:a16="http://schemas.microsoft.com/office/drawing/2014/main" id="{242E63F2-C0A2-456F-BB3D-CBC2A4206DBC}"/>
              </a:ext>
            </a:extLst>
          </p:cNvPr>
          <p:cNvSpPr/>
          <p:nvPr/>
        </p:nvSpPr>
        <p:spPr>
          <a:xfrm>
            <a:off x="6770255" y="983763"/>
            <a:ext cx="5421745" cy="5380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46F2EDF-8A1F-4E97-8A51-4327E262D8BC}"/>
              </a:ext>
            </a:extLst>
          </p:cNvPr>
          <p:cNvSpPr txBox="1">
            <a:spLocks/>
          </p:cNvSpPr>
          <p:nvPr/>
        </p:nvSpPr>
        <p:spPr>
          <a:xfrm>
            <a:off x="97536" y="108750"/>
            <a:ext cx="10515600" cy="7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Momentary Push Button Switch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ACECCDA-9541-4DDD-AB02-1E3CFF8B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68" y="958786"/>
            <a:ext cx="6283608" cy="1439799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400" dirty="0"/>
              <a:t>Your push button switch has 4 terminals.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400" dirty="0"/>
              <a:t>To understand the switch better, use the multimeter to determine </a:t>
            </a:r>
            <a:r>
              <a:rPr lang="en-US" sz="2400" i="1" dirty="0">
                <a:solidFill>
                  <a:srgbClr val="003087"/>
                </a:solidFill>
              </a:rPr>
              <a:t>continuity</a:t>
            </a:r>
            <a:r>
              <a:rPr lang="en-US" sz="2400" dirty="0"/>
              <a:t> (what is connected and what is not).</a:t>
            </a:r>
          </a:p>
        </p:txBody>
      </p:sp>
      <p:sp>
        <p:nvSpPr>
          <p:cNvPr id="200" name="Slide Number Placeholder 4">
            <a:extLst>
              <a:ext uri="{FF2B5EF4-FFF2-40B4-BE49-F238E27FC236}">
                <a16:creationId xmlns:a16="http://schemas.microsoft.com/office/drawing/2014/main" id="{41FE1B68-FD79-47BB-9A18-8EB48502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316ACE8C-4A7E-47FD-842D-E32B71446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4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8472" r="25186" b="9583"/>
          <a:stretch/>
        </p:blipFill>
        <p:spPr>
          <a:xfrm>
            <a:off x="3505280" y="2570094"/>
            <a:ext cx="3048491" cy="3033068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3528A556-8982-4D3D-8F03-7F2129060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F8FD"/>
              </a:clrFrom>
              <a:clrTo>
                <a:srgbClr val="EFF8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4" t="25252" r="40707" b="17980"/>
          <a:stretch/>
        </p:blipFill>
        <p:spPr>
          <a:xfrm>
            <a:off x="1414674" y="2107811"/>
            <a:ext cx="2216728" cy="3893127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B4F70F6E-AC48-47F1-8767-AE30571FFD01}"/>
              </a:ext>
            </a:extLst>
          </p:cNvPr>
          <p:cNvSpPr/>
          <p:nvPr/>
        </p:nvSpPr>
        <p:spPr>
          <a:xfrm>
            <a:off x="599054" y="2617460"/>
            <a:ext cx="1435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Top View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8E3E5CC-FEDD-4399-8A28-A1B285A91A08}"/>
              </a:ext>
            </a:extLst>
          </p:cNvPr>
          <p:cNvSpPr/>
          <p:nvPr/>
        </p:nvSpPr>
        <p:spPr>
          <a:xfrm>
            <a:off x="599054" y="3772378"/>
            <a:ext cx="1435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Side View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0963D1A-5B8A-48DD-992E-82223C72C8C8}"/>
              </a:ext>
            </a:extLst>
          </p:cNvPr>
          <p:cNvSpPr/>
          <p:nvPr/>
        </p:nvSpPr>
        <p:spPr>
          <a:xfrm>
            <a:off x="599054" y="5111962"/>
            <a:ext cx="1435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Bottom View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EA7AD70-4FC2-4E42-A4B3-3B60F62F7A73}"/>
              </a:ext>
            </a:extLst>
          </p:cNvPr>
          <p:cNvSpPr/>
          <p:nvPr/>
        </p:nvSpPr>
        <p:spPr>
          <a:xfrm>
            <a:off x="1901247" y="4829569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D41601A-7539-4ECC-A9D0-02F1E9E5F71E}"/>
              </a:ext>
            </a:extLst>
          </p:cNvPr>
          <p:cNvSpPr/>
          <p:nvPr/>
        </p:nvSpPr>
        <p:spPr>
          <a:xfrm>
            <a:off x="2763926" y="4829569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45FB9D2-D1FE-4CF1-AF6C-F6E28C756816}"/>
              </a:ext>
            </a:extLst>
          </p:cNvPr>
          <p:cNvSpPr/>
          <p:nvPr/>
        </p:nvSpPr>
        <p:spPr>
          <a:xfrm>
            <a:off x="1896450" y="5111962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34C1F1F-53ED-4762-8FB2-DF7887E4C88F}"/>
              </a:ext>
            </a:extLst>
          </p:cNvPr>
          <p:cNvSpPr/>
          <p:nvPr/>
        </p:nvSpPr>
        <p:spPr>
          <a:xfrm>
            <a:off x="2745442" y="5111962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1F5E62AD-874E-4DA4-9A89-F113865A4DB7}"/>
              </a:ext>
            </a:extLst>
          </p:cNvPr>
          <p:cNvSpPr txBox="1">
            <a:spLocks/>
          </p:cNvSpPr>
          <p:nvPr/>
        </p:nvSpPr>
        <p:spPr>
          <a:xfrm>
            <a:off x="7014344" y="1244577"/>
            <a:ext cx="4812288" cy="30318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None/>
            </a:pPr>
            <a:r>
              <a:rPr lang="en-US" sz="2400" dirty="0"/>
              <a:t>Determining Continuity: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Turn your multimeter to the continuity setting.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Connect the red lead to A and the black lead to B. </a:t>
            </a:r>
            <a:r>
              <a:rPr lang="en-US" sz="2400" i="1" dirty="0"/>
              <a:t>Do not press the switch</a:t>
            </a:r>
            <a:r>
              <a:rPr lang="en-US" sz="2400" dirty="0"/>
              <a:t>.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000" dirty="0"/>
              <a:t>If the multimeter beeps, the leads are connected.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000" dirty="0"/>
              <a:t>Repeat for all possible combinations of connections. Use the table structure provided to record your findings.</a:t>
            </a:r>
            <a:r>
              <a:rPr lang="en-US" sz="2400" dirty="0"/>
              <a:t> 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E0E1BE8-6B1F-4A92-BAC4-A452B4F05AFF}"/>
              </a:ext>
            </a:extLst>
          </p:cNvPr>
          <p:cNvGrpSpPr/>
          <p:nvPr/>
        </p:nvGrpSpPr>
        <p:grpSpPr>
          <a:xfrm rot="648964">
            <a:off x="8054616" y="1781095"/>
            <a:ext cx="418381" cy="360939"/>
            <a:chOff x="9713464" y="2025214"/>
            <a:chExt cx="418381" cy="360939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054DBBCC-6193-4C2B-855F-220D5F2722E3}"/>
                </a:ext>
              </a:extLst>
            </p:cNvPr>
            <p:cNvSpPr/>
            <p:nvPr/>
          </p:nvSpPr>
          <p:spPr>
            <a:xfrm>
              <a:off x="9888034" y="2030215"/>
              <a:ext cx="243811" cy="24381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33754188-3DB8-435D-8796-2E6F90C099A0}"/>
                </a:ext>
              </a:extLst>
            </p:cNvPr>
            <p:cNvSpPr/>
            <p:nvPr/>
          </p:nvSpPr>
          <p:spPr>
            <a:xfrm>
              <a:off x="9927910" y="2066965"/>
              <a:ext cx="170310" cy="1703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D92B20A-EA7F-48E3-A2BA-144C91F97BB1}"/>
                </a:ext>
              </a:extLst>
            </p:cNvPr>
            <p:cNvSpPr/>
            <p:nvPr/>
          </p:nvSpPr>
          <p:spPr>
            <a:xfrm>
              <a:off x="9959456" y="2102688"/>
              <a:ext cx="100964" cy="10096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Isosceles Triangle 118">
              <a:extLst>
                <a:ext uri="{FF2B5EF4-FFF2-40B4-BE49-F238E27FC236}">
                  <a16:creationId xmlns:a16="http://schemas.microsoft.com/office/drawing/2014/main" id="{9AAF447A-2282-4D58-B27E-4B0C3F8A0619}"/>
                </a:ext>
              </a:extLst>
            </p:cNvPr>
            <p:cNvSpPr/>
            <p:nvPr/>
          </p:nvSpPr>
          <p:spPr>
            <a:xfrm rot="19725557">
              <a:off x="9713464" y="2099624"/>
              <a:ext cx="347771" cy="286529"/>
            </a:xfrm>
            <a:prstGeom prst="triangle">
              <a:avLst>
                <a:gd name="adj" fmla="val 75604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id="{05BFD27E-A2EF-47C0-B9A2-B0506BD75C10}"/>
                </a:ext>
              </a:extLst>
            </p:cNvPr>
            <p:cNvSpPr/>
            <p:nvPr/>
          </p:nvSpPr>
          <p:spPr>
            <a:xfrm rot="10142886">
              <a:off x="9755630" y="2025214"/>
              <a:ext cx="288019" cy="204166"/>
            </a:xfrm>
            <a:prstGeom prst="triangle">
              <a:avLst>
                <a:gd name="adj" fmla="val 24961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975C8E78-4103-409C-922D-DEB492B4651C}"/>
                </a:ext>
              </a:extLst>
            </p:cNvPr>
            <p:cNvSpPr/>
            <p:nvPr/>
          </p:nvSpPr>
          <p:spPr>
            <a:xfrm>
              <a:off x="9987078" y="212729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37CB01F-D75E-4E8E-A6CD-B1C156B26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18120"/>
              </p:ext>
            </p:extLst>
          </p:nvPr>
        </p:nvGraphicFramePr>
        <p:xfrm>
          <a:off x="8024466" y="4303319"/>
          <a:ext cx="3132928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4843">
                  <a:extLst>
                    <a:ext uri="{9D8B030D-6E8A-4147-A177-3AD203B41FA5}">
                      <a16:colId xmlns:a16="http://schemas.microsoft.com/office/drawing/2014/main" val="1359250844"/>
                    </a:ext>
                  </a:extLst>
                </a:gridCol>
                <a:gridCol w="492915">
                  <a:extLst>
                    <a:ext uri="{9D8B030D-6E8A-4147-A177-3AD203B41FA5}">
                      <a16:colId xmlns:a16="http://schemas.microsoft.com/office/drawing/2014/main" val="14201743"/>
                    </a:ext>
                  </a:extLst>
                </a:gridCol>
                <a:gridCol w="504293">
                  <a:extLst>
                    <a:ext uri="{9D8B030D-6E8A-4147-A177-3AD203B41FA5}">
                      <a16:colId xmlns:a16="http://schemas.microsoft.com/office/drawing/2014/main" val="1950590596"/>
                    </a:ext>
                  </a:extLst>
                </a:gridCol>
                <a:gridCol w="468272">
                  <a:extLst>
                    <a:ext uri="{9D8B030D-6E8A-4147-A177-3AD203B41FA5}">
                      <a16:colId xmlns:a16="http://schemas.microsoft.com/office/drawing/2014/main" val="3162076408"/>
                    </a:ext>
                  </a:extLst>
                </a:gridCol>
                <a:gridCol w="432605">
                  <a:extLst>
                    <a:ext uri="{9D8B030D-6E8A-4147-A177-3AD203B41FA5}">
                      <a16:colId xmlns:a16="http://schemas.microsoft.com/office/drawing/2014/main" val="1180022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Terminal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577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664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436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915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6665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E07335D-5103-41D7-A845-66A5D9DB8187}"/>
                  </a:ext>
                </a:extLst>
              </p14:cNvPr>
              <p14:cNvContentPartPr/>
              <p14:nvPr/>
            </p14:nvContentPartPr>
            <p14:xfrm>
              <a:off x="9416487" y="5081280"/>
              <a:ext cx="219960" cy="256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E07335D-5103-41D7-A845-66A5D9DB81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98847" y="5063640"/>
                <a:ext cx="25560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D8612C3-7FC8-48B7-B419-25DA69803F11}"/>
                  </a:ext>
                </a:extLst>
              </p14:cNvPr>
              <p14:cNvContentPartPr/>
              <p14:nvPr/>
            </p14:nvContentPartPr>
            <p14:xfrm>
              <a:off x="9422247" y="5928360"/>
              <a:ext cx="120600" cy="151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D8612C3-7FC8-48B7-B419-25DA69803F1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04607" y="5910720"/>
                <a:ext cx="1562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138E103-6621-46FE-B638-A61685D14D02}"/>
                  </a:ext>
                </a:extLst>
              </p14:cNvPr>
              <p14:cNvContentPartPr/>
              <p14:nvPr/>
            </p14:nvContentPartPr>
            <p14:xfrm>
              <a:off x="9454647" y="5521200"/>
              <a:ext cx="165960" cy="1566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138E103-6621-46FE-B638-A61685D14D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36647" y="5503560"/>
                <a:ext cx="20160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8457FC9-9020-4D68-9840-131E1704F605}"/>
                  </a:ext>
                </a:extLst>
              </p14:cNvPr>
              <p14:cNvContentPartPr/>
              <p14:nvPr/>
            </p14:nvContentPartPr>
            <p14:xfrm>
              <a:off x="9894370" y="5568360"/>
              <a:ext cx="162360" cy="5112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8457FC9-9020-4D68-9840-131E1704F60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76730" y="5550360"/>
                <a:ext cx="198000" cy="54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6A21693F-2065-441D-AD37-7E9BFF609885}"/>
                  </a:ext>
                </a:extLst>
              </p14:cNvPr>
              <p14:cNvContentPartPr/>
              <p14:nvPr/>
            </p14:nvContentPartPr>
            <p14:xfrm>
              <a:off x="10433487" y="5862120"/>
              <a:ext cx="165960" cy="2390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6A21693F-2065-441D-AD37-7E9BFF60988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415847" y="5844120"/>
                <a:ext cx="201600" cy="27468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16A0ECE1-2406-4CD7-9EDD-0637B5DF2FAD}"/>
              </a:ext>
            </a:extLst>
          </p:cNvPr>
          <p:cNvSpPr/>
          <p:nvPr/>
        </p:nvSpPr>
        <p:spPr>
          <a:xfrm>
            <a:off x="3336891" y="6420314"/>
            <a:ext cx="643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3087"/>
                </a:solidFill>
              </a:rPr>
              <a:t>How could checking for continuity help you when building circuits?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F45BBC-BC80-4E49-897F-63CBCE7A77A7}"/>
              </a:ext>
            </a:extLst>
          </p:cNvPr>
          <p:cNvSpPr/>
          <p:nvPr/>
        </p:nvSpPr>
        <p:spPr>
          <a:xfrm>
            <a:off x="9804831" y="5822415"/>
            <a:ext cx="366672" cy="316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46F2EDF-8A1F-4E97-8A51-4327E262D8BC}"/>
              </a:ext>
            </a:extLst>
          </p:cNvPr>
          <p:cNvSpPr txBox="1">
            <a:spLocks/>
          </p:cNvSpPr>
          <p:nvPr/>
        </p:nvSpPr>
        <p:spPr>
          <a:xfrm>
            <a:off x="97536" y="108750"/>
            <a:ext cx="10515600" cy="7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Momentary Push Button Switch</a:t>
            </a:r>
          </a:p>
        </p:txBody>
      </p:sp>
      <p:sp>
        <p:nvSpPr>
          <p:cNvPr id="200" name="Slide Number Placeholder 4">
            <a:extLst>
              <a:ext uri="{FF2B5EF4-FFF2-40B4-BE49-F238E27FC236}">
                <a16:creationId xmlns:a16="http://schemas.microsoft.com/office/drawing/2014/main" id="{41FE1B68-FD79-47BB-9A18-8EB48502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4</a:t>
            </a:fld>
            <a:endParaRPr lang="en-US" dirty="0"/>
          </a:p>
        </p:txBody>
      </p:sp>
      <p:sp>
        <p:nvSpPr>
          <p:cNvPr id="106" name="Content Placeholder 2">
            <a:extLst>
              <a:ext uri="{FF2B5EF4-FFF2-40B4-BE49-F238E27FC236}">
                <a16:creationId xmlns:a16="http://schemas.microsoft.com/office/drawing/2014/main" id="{1F5E62AD-874E-4DA4-9A89-F113865A4DB7}"/>
              </a:ext>
            </a:extLst>
          </p:cNvPr>
          <p:cNvSpPr txBox="1">
            <a:spLocks/>
          </p:cNvSpPr>
          <p:nvPr/>
        </p:nvSpPr>
        <p:spPr>
          <a:xfrm>
            <a:off x="330476" y="1020773"/>
            <a:ext cx="4812288" cy="3031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None/>
            </a:pPr>
            <a:r>
              <a:rPr lang="en-US" sz="2400" dirty="0"/>
              <a:t>Continuity for terminals when </a:t>
            </a:r>
            <a:r>
              <a:rPr lang="en-US" sz="2400" b="1" u="sng" dirty="0"/>
              <a:t>switch  is not pressed</a:t>
            </a:r>
            <a:r>
              <a:rPr lang="en-US" sz="2400" dirty="0"/>
              <a:t>: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37CB01F-D75E-4E8E-A6CD-B1C156B26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490309"/>
              </p:ext>
            </p:extLst>
          </p:nvPr>
        </p:nvGraphicFramePr>
        <p:xfrm>
          <a:off x="946819" y="1873514"/>
          <a:ext cx="3132928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4843">
                  <a:extLst>
                    <a:ext uri="{9D8B030D-6E8A-4147-A177-3AD203B41FA5}">
                      <a16:colId xmlns:a16="http://schemas.microsoft.com/office/drawing/2014/main" val="1359250844"/>
                    </a:ext>
                  </a:extLst>
                </a:gridCol>
                <a:gridCol w="492915">
                  <a:extLst>
                    <a:ext uri="{9D8B030D-6E8A-4147-A177-3AD203B41FA5}">
                      <a16:colId xmlns:a16="http://schemas.microsoft.com/office/drawing/2014/main" val="14201743"/>
                    </a:ext>
                  </a:extLst>
                </a:gridCol>
                <a:gridCol w="504293">
                  <a:extLst>
                    <a:ext uri="{9D8B030D-6E8A-4147-A177-3AD203B41FA5}">
                      <a16:colId xmlns:a16="http://schemas.microsoft.com/office/drawing/2014/main" val="1950590596"/>
                    </a:ext>
                  </a:extLst>
                </a:gridCol>
                <a:gridCol w="468272">
                  <a:extLst>
                    <a:ext uri="{9D8B030D-6E8A-4147-A177-3AD203B41FA5}">
                      <a16:colId xmlns:a16="http://schemas.microsoft.com/office/drawing/2014/main" val="3162076408"/>
                    </a:ext>
                  </a:extLst>
                </a:gridCol>
                <a:gridCol w="432605">
                  <a:extLst>
                    <a:ext uri="{9D8B030D-6E8A-4147-A177-3AD203B41FA5}">
                      <a16:colId xmlns:a16="http://schemas.microsoft.com/office/drawing/2014/main" val="1180022765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SWITCH NOT PRESSED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794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Terminal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577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664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436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915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6665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E07335D-5103-41D7-A845-66A5D9DB8187}"/>
                  </a:ext>
                </a:extLst>
              </p14:cNvPr>
              <p14:cNvContentPartPr/>
              <p14:nvPr/>
            </p14:nvContentPartPr>
            <p14:xfrm>
              <a:off x="2317575" y="3014106"/>
              <a:ext cx="219960" cy="256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E07335D-5103-41D7-A845-66A5D9DB81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99575" y="2996106"/>
                <a:ext cx="25560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D8612C3-7FC8-48B7-B419-25DA69803F11}"/>
                  </a:ext>
                </a:extLst>
              </p14:cNvPr>
              <p14:cNvContentPartPr/>
              <p14:nvPr/>
            </p14:nvContentPartPr>
            <p14:xfrm>
              <a:off x="2323335" y="3861186"/>
              <a:ext cx="120600" cy="151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D8612C3-7FC8-48B7-B419-25DA69803F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5335" y="3843186"/>
                <a:ext cx="1562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138E103-6621-46FE-B638-A61685D14D02}"/>
                  </a:ext>
                </a:extLst>
              </p14:cNvPr>
              <p14:cNvContentPartPr/>
              <p14:nvPr/>
            </p14:nvContentPartPr>
            <p14:xfrm>
              <a:off x="2355735" y="3454026"/>
              <a:ext cx="165960" cy="1566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138E103-6621-46FE-B638-A61685D14D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37735" y="3436026"/>
                <a:ext cx="20160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8457FC9-9020-4D68-9840-131E1704F605}"/>
                  </a:ext>
                </a:extLst>
              </p14:cNvPr>
              <p14:cNvContentPartPr/>
              <p14:nvPr/>
            </p14:nvContentPartPr>
            <p14:xfrm>
              <a:off x="2795458" y="3501186"/>
              <a:ext cx="162360" cy="5112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8457FC9-9020-4D68-9840-131E1704F60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7458" y="3483186"/>
                <a:ext cx="198000" cy="54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6A21693F-2065-441D-AD37-7E9BFF609885}"/>
                  </a:ext>
                </a:extLst>
              </p14:cNvPr>
              <p14:cNvContentPartPr/>
              <p14:nvPr/>
            </p14:nvContentPartPr>
            <p14:xfrm>
              <a:off x="3334575" y="3794946"/>
              <a:ext cx="165960" cy="2390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6A21693F-2065-441D-AD37-7E9BFF60988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16575" y="3776946"/>
                <a:ext cx="201600" cy="27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AE738120-5C48-4678-B466-BAA3AEDFFAE0}"/>
              </a:ext>
            </a:extLst>
          </p:cNvPr>
          <p:cNvGrpSpPr/>
          <p:nvPr/>
        </p:nvGrpSpPr>
        <p:grpSpPr>
          <a:xfrm>
            <a:off x="10196718" y="-98792"/>
            <a:ext cx="2216728" cy="1439799"/>
            <a:chOff x="1414674" y="4561139"/>
            <a:chExt cx="2216728" cy="1439799"/>
          </a:xfrm>
        </p:grpSpPr>
        <p:pic>
          <p:nvPicPr>
            <p:cNvPr id="34" name="Picture 3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71ED38FC-1250-44D8-B860-AD1D6559E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EFF8FD"/>
                </a:clrFrom>
                <a:clrTo>
                  <a:srgbClr val="EFF8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44" t="61025" r="40707" b="17980"/>
            <a:stretch/>
          </p:blipFill>
          <p:spPr>
            <a:xfrm>
              <a:off x="1414674" y="4561139"/>
              <a:ext cx="2216728" cy="1439799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67FB38-BECD-4E9B-872C-B01EABDC531B}"/>
                </a:ext>
              </a:extLst>
            </p:cNvPr>
            <p:cNvSpPr/>
            <p:nvPr/>
          </p:nvSpPr>
          <p:spPr>
            <a:xfrm>
              <a:off x="1896450" y="4829569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A939AEB-DD8D-4D46-A797-F7D646970D2A}"/>
                </a:ext>
              </a:extLst>
            </p:cNvPr>
            <p:cNvSpPr/>
            <p:nvPr/>
          </p:nvSpPr>
          <p:spPr>
            <a:xfrm>
              <a:off x="2793067" y="4829569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120940-451E-41B1-A513-1F6BEC579371}"/>
                </a:ext>
              </a:extLst>
            </p:cNvPr>
            <p:cNvSpPr/>
            <p:nvPr/>
          </p:nvSpPr>
          <p:spPr>
            <a:xfrm>
              <a:off x="1896450" y="5111962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B341451-1F27-4BB8-93A4-52A02AA8C777}"/>
                </a:ext>
              </a:extLst>
            </p:cNvPr>
            <p:cNvSpPr/>
            <p:nvPr/>
          </p:nvSpPr>
          <p:spPr>
            <a:xfrm>
              <a:off x="2793067" y="5111962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CC591A5-1D49-4023-9FCC-34E868837C14}"/>
              </a:ext>
            </a:extLst>
          </p:cNvPr>
          <p:cNvSpPr txBox="1">
            <a:spLocks/>
          </p:cNvSpPr>
          <p:nvPr/>
        </p:nvSpPr>
        <p:spPr>
          <a:xfrm>
            <a:off x="6288877" y="1025283"/>
            <a:ext cx="5131981" cy="932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None/>
            </a:pPr>
            <a:r>
              <a:rPr lang="en-US" sz="2400" dirty="0"/>
              <a:t>Repeat process to determine continuity when </a:t>
            </a:r>
            <a:r>
              <a:rPr lang="en-US" sz="2400" b="1" u="sng" dirty="0"/>
              <a:t>switch is pressed:</a:t>
            </a:r>
            <a:endParaRPr lang="en-US" sz="2400" dirty="0"/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B1A257A8-C342-4935-A7EF-58D455D14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554503"/>
              </p:ext>
            </p:extLst>
          </p:nvPr>
        </p:nvGraphicFramePr>
        <p:xfrm>
          <a:off x="6822124" y="1873514"/>
          <a:ext cx="3132928" cy="2234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4843">
                  <a:extLst>
                    <a:ext uri="{9D8B030D-6E8A-4147-A177-3AD203B41FA5}">
                      <a16:colId xmlns:a16="http://schemas.microsoft.com/office/drawing/2014/main" val="1359250844"/>
                    </a:ext>
                  </a:extLst>
                </a:gridCol>
                <a:gridCol w="492915">
                  <a:extLst>
                    <a:ext uri="{9D8B030D-6E8A-4147-A177-3AD203B41FA5}">
                      <a16:colId xmlns:a16="http://schemas.microsoft.com/office/drawing/2014/main" val="14201743"/>
                    </a:ext>
                  </a:extLst>
                </a:gridCol>
                <a:gridCol w="504293">
                  <a:extLst>
                    <a:ext uri="{9D8B030D-6E8A-4147-A177-3AD203B41FA5}">
                      <a16:colId xmlns:a16="http://schemas.microsoft.com/office/drawing/2014/main" val="1950590596"/>
                    </a:ext>
                  </a:extLst>
                </a:gridCol>
                <a:gridCol w="468272">
                  <a:extLst>
                    <a:ext uri="{9D8B030D-6E8A-4147-A177-3AD203B41FA5}">
                      <a16:colId xmlns:a16="http://schemas.microsoft.com/office/drawing/2014/main" val="3162076408"/>
                    </a:ext>
                  </a:extLst>
                </a:gridCol>
                <a:gridCol w="432605">
                  <a:extLst>
                    <a:ext uri="{9D8B030D-6E8A-4147-A177-3AD203B41FA5}">
                      <a16:colId xmlns:a16="http://schemas.microsoft.com/office/drawing/2014/main" val="1180022765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SWITCH IS PRESSED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794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Terminal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577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664156"/>
                  </a:ext>
                </a:extLst>
              </a:tr>
              <a:tr h="3804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436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915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6665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C81BD82-19DE-4C07-80EE-86289B59841C}"/>
                  </a:ext>
                </a:extLst>
              </p14:cNvPr>
              <p14:cNvContentPartPr/>
              <p14:nvPr/>
            </p14:nvContentPartPr>
            <p14:xfrm>
              <a:off x="8212290" y="3082184"/>
              <a:ext cx="165960" cy="239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C81BD82-19DE-4C07-80EE-86289B59841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94290" y="3064184"/>
                <a:ext cx="20160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E038222-9030-4F27-9ABF-CDCA1C3AFEA5}"/>
                  </a:ext>
                </a:extLst>
              </p14:cNvPr>
              <p14:cNvContentPartPr/>
              <p14:nvPr/>
            </p14:nvContentPartPr>
            <p14:xfrm>
              <a:off x="8212290" y="3430320"/>
              <a:ext cx="165960" cy="239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E038222-9030-4F27-9ABF-CDCA1C3AFE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94290" y="3412320"/>
                <a:ext cx="20160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38F808-FDAC-4B60-9A3B-8D627D1F50AA}"/>
                  </a:ext>
                </a:extLst>
              </p14:cNvPr>
              <p14:cNvContentPartPr/>
              <p14:nvPr/>
            </p14:nvContentPartPr>
            <p14:xfrm>
              <a:off x="8212290" y="3777530"/>
              <a:ext cx="165960" cy="2390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38F808-FDAC-4B60-9A3B-8D627D1F50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94290" y="3759530"/>
                <a:ext cx="20160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D66CEDF-AD80-43E9-89B1-BFDFE17CB371}"/>
                  </a:ext>
                </a:extLst>
              </p14:cNvPr>
              <p14:cNvContentPartPr/>
              <p14:nvPr/>
            </p14:nvContentPartPr>
            <p14:xfrm>
              <a:off x="8771888" y="3429000"/>
              <a:ext cx="165960" cy="239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D66CEDF-AD80-43E9-89B1-BFDFE17CB37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53888" y="3411000"/>
                <a:ext cx="20160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C301A5E-5DCA-41E7-A1E5-5DC270992FF6}"/>
                  </a:ext>
                </a:extLst>
              </p14:cNvPr>
              <p14:cNvContentPartPr/>
              <p14:nvPr/>
            </p14:nvContentPartPr>
            <p14:xfrm>
              <a:off x="8771888" y="3768600"/>
              <a:ext cx="165960" cy="239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C301A5E-5DCA-41E7-A1E5-5DC270992FF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53888" y="3750600"/>
                <a:ext cx="20160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B3620E5-CC53-48CD-B884-2C6DC1031FD4}"/>
                  </a:ext>
                </a:extLst>
              </p14:cNvPr>
              <p14:cNvContentPartPr/>
              <p14:nvPr/>
            </p14:nvContentPartPr>
            <p14:xfrm>
              <a:off x="9197510" y="3777530"/>
              <a:ext cx="165960" cy="2390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B3620E5-CC53-48CD-B884-2C6DC1031FD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79510" y="3759530"/>
                <a:ext cx="201600" cy="274680"/>
              </a:xfrm>
              <a:prstGeom prst="rect">
                <a:avLst/>
              </a:prstGeom>
            </p:spPr>
          </p:pic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FCE420-BFF5-4BDA-8C17-83701B2B03EA}"/>
              </a:ext>
            </a:extLst>
          </p:cNvPr>
          <p:cNvCxnSpPr>
            <a:cxnSpLocks/>
          </p:cNvCxnSpPr>
          <p:nvPr/>
        </p:nvCxnSpPr>
        <p:spPr>
          <a:xfrm>
            <a:off x="5709683" y="1035876"/>
            <a:ext cx="0" cy="331284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78C77CB6-A1B7-407A-B29E-28C12A1DF232}"/>
              </a:ext>
            </a:extLst>
          </p:cNvPr>
          <p:cNvSpPr txBox="1">
            <a:spLocks/>
          </p:cNvSpPr>
          <p:nvPr/>
        </p:nvSpPr>
        <p:spPr>
          <a:xfrm>
            <a:off x="330475" y="5004505"/>
            <a:ext cx="10046891" cy="1111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400" dirty="0"/>
              <a:t>Everything is connected when the switch is pressed.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400" dirty="0"/>
              <a:t>How do you think that influence the way you connect circuitry to the switch?</a:t>
            </a:r>
          </a:p>
        </p:txBody>
      </p:sp>
    </p:spTree>
    <p:extLst>
      <p:ext uri="{BB962C8B-B14F-4D97-AF65-F5344CB8AC3E}">
        <p14:creationId xmlns:p14="http://schemas.microsoft.com/office/powerpoint/2010/main" val="178498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46F2EDF-8A1F-4E97-8A51-4327E262D8BC}"/>
              </a:ext>
            </a:extLst>
          </p:cNvPr>
          <p:cNvSpPr txBox="1">
            <a:spLocks/>
          </p:cNvSpPr>
          <p:nvPr/>
        </p:nvSpPr>
        <p:spPr>
          <a:xfrm>
            <a:off x="97536" y="108750"/>
            <a:ext cx="10515600" cy="7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Momentary Push Button Switch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ACECCDA-9541-4DDD-AB02-1E3CFF8B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80" y="888334"/>
            <a:ext cx="2831367" cy="95142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b="1" dirty="0"/>
              <a:t>Switch is not pressed: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/>
              <a:t>A-B are connected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/>
              <a:t>C-D are connected</a:t>
            </a:r>
          </a:p>
        </p:txBody>
      </p:sp>
      <p:sp>
        <p:nvSpPr>
          <p:cNvPr id="200" name="Slide Number Placeholder 4">
            <a:extLst>
              <a:ext uri="{FF2B5EF4-FFF2-40B4-BE49-F238E27FC236}">
                <a16:creationId xmlns:a16="http://schemas.microsoft.com/office/drawing/2014/main" id="{41FE1B68-FD79-47BB-9A18-8EB48502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5B0488-A660-44E1-9DDE-5AC8A5236EEA}"/>
              </a:ext>
            </a:extLst>
          </p:cNvPr>
          <p:cNvGrpSpPr/>
          <p:nvPr/>
        </p:nvGrpSpPr>
        <p:grpSpPr>
          <a:xfrm>
            <a:off x="2156889" y="644148"/>
            <a:ext cx="2216728" cy="1439799"/>
            <a:chOff x="1414674" y="4561139"/>
            <a:chExt cx="2216728" cy="1439799"/>
          </a:xfrm>
        </p:grpSpPr>
        <p:pic>
          <p:nvPicPr>
            <p:cNvPr id="13" name="Picture 1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3528A556-8982-4D3D-8F03-7F2129060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EFF8FD"/>
                </a:clrFrom>
                <a:clrTo>
                  <a:srgbClr val="EFF8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44" t="61025" r="40707" b="17980"/>
            <a:stretch/>
          </p:blipFill>
          <p:spPr>
            <a:xfrm>
              <a:off x="1414674" y="4561139"/>
              <a:ext cx="2216728" cy="1439799"/>
            </a:xfrm>
            <a:prstGeom prst="rect">
              <a:avLst/>
            </a:prstGeom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EA7AD70-4FC2-4E42-A4B3-3B60F62F7A73}"/>
                </a:ext>
              </a:extLst>
            </p:cNvPr>
            <p:cNvSpPr/>
            <p:nvPr/>
          </p:nvSpPr>
          <p:spPr>
            <a:xfrm>
              <a:off x="1896450" y="4829569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D41601A-7539-4ECC-A9D0-02F1E9E5F71E}"/>
                </a:ext>
              </a:extLst>
            </p:cNvPr>
            <p:cNvSpPr/>
            <p:nvPr/>
          </p:nvSpPr>
          <p:spPr>
            <a:xfrm>
              <a:off x="2793067" y="4829569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45FB9D2-D1FE-4CF1-AF6C-F6E28C756816}"/>
                </a:ext>
              </a:extLst>
            </p:cNvPr>
            <p:cNvSpPr/>
            <p:nvPr/>
          </p:nvSpPr>
          <p:spPr>
            <a:xfrm>
              <a:off x="1896450" y="5111962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34C1F1F-53ED-4762-8FB2-DF7887E4C88F}"/>
                </a:ext>
              </a:extLst>
            </p:cNvPr>
            <p:cNvSpPr/>
            <p:nvPr/>
          </p:nvSpPr>
          <p:spPr>
            <a:xfrm>
              <a:off x="2793067" y="5111962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</p:grp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E23324B2-621A-4F34-A835-8A83CA830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6" t="15000" r="17129" b="7315"/>
          <a:stretch/>
        </p:blipFill>
        <p:spPr>
          <a:xfrm>
            <a:off x="356122" y="1888328"/>
            <a:ext cx="5276850" cy="4265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4542BEC-BDE4-4224-AB73-B3B6031F49FC}"/>
              </a:ext>
            </a:extLst>
          </p:cNvPr>
          <p:cNvSpPr/>
          <p:nvPr/>
        </p:nvSpPr>
        <p:spPr>
          <a:xfrm>
            <a:off x="3694342" y="3868970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C1948A-1E26-4DC7-9182-09241C619E19}"/>
              </a:ext>
            </a:extLst>
          </p:cNvPr>
          <p:cNvSpPr/>
          <p:nvPr/>
        </p:nvSpPr>
        <p:spPr>
          <a:xfrm>
            <a:off x="3694341" y="3452251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8E403D-EC0E-4CFB-9684-596B865B80AE}"/>
              </a:ext>
            </a:extLst>
          </p:cNvPr>
          <p:cNvSpPr/>
          <p:nvPr/>
        </p:nvSpPr>
        <p:spPr>
          <a:xfrm>
            <a:off x="4456589" y="3849920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27DBAD-1705-4E15-A301-AE90EDA455DD}"/>
              </a:ext>
            </a:extLst>
          </p:cNvPr>
          <p:cNvSpPr/>
          <p:nvPr/>
        </p:nvSpPr>
        <p:spPr>
          <a:xfrm>
            <a:off x="4440705" y="3431747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65FF76C-72EC-4404-AA4A-053CC8A47972}"/>
              </a:ext>
            </a:extLst>
          </p:cNvPr>
          <p:cNvSpPr txBox="1">
            <a:spLocks/>
          </p:cNvSpPr>
          <p:nvPr/>
        </p:nvSpPr>
        <p:spPr>
          <a:xfrm>
            <a:off x="6041930" y="1375408"/>
            <a:ext cx="5547507" cy="1111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400" dirty="0"/>
              <a:t>Will an LED turn on when the switch is pressed if you connect power (5V) to C and a resistor and LED from D to ground?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CCF7948-B8F1-48AA-8C6B-6CC9FB2E7E77}"/>
              </a:ext>
            </a:extLst>
          </p:cNvPr>
          <p:cNvSpPr/>
          <p:nvPr/>
        </p:nvSpPr>
        <p:spPr>
          <a:xfrm>
            <a:off x="6272260" y="2391928"/>
            <a:ext cx="5226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087"/>
                </a:solidFill>
              </a:rPr>
              <a:t>Try it! Build the circuit and see if your hypothesis was correct.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61BD41A-06AB-4B5A-9540-29A2C17FFB89}"/>
              </a:ext>
            </a:extLst>
          </p:cNvPr>
          <p:cNvSpPr/>
          <p:nvPr/>
        </p:nvSpPr>
        <p:spPr>
          <a:xfrm>
            <a:off x="6309803" y="3042319"/>
            <a:ext cx="52263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087"/>
                </a:solidFill>
              </a:rPr>
              <a:t>The LED does not turn on and off because the circuit is never not connected. The same would happen if you connected the circuit to A and B in the same way. 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B7F83F5-72CC-451D-820A-3608649D2B5D}"/>
              </a:ext>
            </a:extLst>
          </p:cNvPr>
          <p:cNvGrpSpPr/>
          <p:nvPr/>
        </p:nvGrpSpPr>
        <p:grpSpPr>
          <a:xfrm>
            <a:off x="3295413" y="2745871"/>
            <a:ext cx="1806120" cy="1052280"/>
            <a:chOff x="3295413" y="2745871"/>
            <a:chExt cx="1806120" cy="105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2584B46-5C14-419A-8595-6FB01ECE06C1}"/>
                    </a:ext>
                  </a:extLst>
                </p14:cNvPr>
                <p14:cNvContentPartPr/>
                <p14:nvPr/>
              </p14:nvContentPartPr>
              <p14:xfrm>
                <a:off x="4524107" y="3724015"/>
                <a:ext cx="28440" cy="504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2584B46-5C14-419A-8595-6FB01ECE06C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15107" y="3715015"/>
                  <a:ext cx="4608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C9ED769-D7EE-414C-BBE9-1C689271676B}"/>
                    </a:ext>
                  </a:extLst>
                </p14:cNvPr>
                <p14:cNvContentPartPr/>
                <p14:nvPr/>
              </p14:nvContentPartPr>
              <p14:xfrm>
                <a:off x="3295413" y="2745871"/>
                <a:ext cx="1806120" cy="1052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C9ED769-D7EE-414C-BBE9-1C689271676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86773" y="2737231"/>
                  <a:ext cx="1823760" cy="1069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CA91AC3C-CA72-4E34-A684-FD812176E9EC}"/>
              </a:ext>
            </a:extLst>
          </p:cNvPr>
          <p:cNvSpPr txBox="1">
            <a:spLocks/>
          </p:cNvSpPr>
          <p:nvPr/>
        </p:nvSpPr>
        <p:spPr>
          <a:xfrm>
            <a:off x="4015273" y="868080"/>
            <a:ext cx="2340098" cy="1166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en-US" sz="1900" b="1" dirty="0"/>
              <a:t>Switch is pressed: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900" dirty="0"/>
              <a:t>A-B-C-D are all connected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2752B8DA-15C0-4F83-B6BC-DB7DADDF1F0B}"/>
              </a:ext>
            </a:extLst>
          </p:cNvPr>
          <p:cNvSpPr txBox="1">
            <a:spLocks/>
          </p:cNvSpPr>
          <p:nvPr/>
        </p:nvSpPr>
        <p:spPr>
          <a:xfrm>
            <a:off x="6118146" y="4365758"/>
            <a:ext cx="5547507" cy="1111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200" dirty="0"/>
              <a:t>Try to build a circuit with the LED to make it turn on only when the switch is pressed.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800" dirty="0"/>
              <a:t>Draw a schematic of the circuit after you build it.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A26439B-7350-4E0F-89A3-90C850441558}"/>
              </a:ext>
            </a:extLst>
          </p:cNvPr>
          <p:cNvGrpSpPr/>
          <p:nvPr/>
        </p:nvGrpSpPr>
        <p:grpSpPr>
          <a:xfrm>
            <a:off x="4263656" y="4154654"/>
            <a:ext cx="6328144" cy="2460539"/>
            <a:chOff x="4263656" y="4154654"/>
            <a:chExt cx="6328144" cy="2460539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FA328DB-99D6-464D-B5ED-0E5AF386704F}"/>
                </a:ext>
              </a:extLst>
            </p:cNvPr>
            <p:cNvSpPr/>
            <p:nvPr/>
          </p:nvSpPr>
          <p:spPr>
            <a:xfrm>
              <a:off x="5981129" y="5691863"/>
              <a:ext cx="461067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</a:rPr>
                <a:t>NOTICE: Push button switches are usually connected across the gap on a breadboard to prevent any shorts.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8557D005-E618-492D-8094-02FF9F03D2D9}"/>
                </a:ext>
              </a:extLst>
            </p:cNvPr>
            <p:cNvCxnSpPr>
              <a:stCxn id="112" idx="1"/>
            </p:cNvCxnSpPr>
            <p:nvPr/>
          </p:nvCxnSpPr>
          <p:spPr>
            <a:xfrm flipH="1" flipV="1">
              <a:off x="4263656" y="4154654"/>
              <a:ext cx="1717473" cy="1998874"/>
            </a:xfrm>
            <a:prstGeom prst="straightConnector1">
              <a:avLst/>
            </a:prstGeom>
            <a:ln w="38100">
              <a:solidFill>
                <a:srgbClr val="CB33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986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8" grpId="0"/>
      <p:bldP spid="49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46F2EDF-8A1F-4E97-8A51-4327E262D8BC}"/>
              </a:ext>
            </a:extLst>
          </p:cNvPr>
          <p:cNvSpPr txBox="1">
            <a:spLocks/>
          </p:cNvSpPr>
          <p:nvPr/>
        </p:nvSpPr>
        <p:spPr>
          <a:xfrm>
            <a:off x="97536" y="108750"/>
            <a:ext cx="10515600" cy="7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Momentary Push Button Switch</a:t>
            </a:r>
          </a:p>
        </p:txBody>
      </p:sp>
      <p:sp>
        <p:nvSpPr>
          <p:cNvPr id="200" name="Slide Number Placeholder 4">
            <a:extLst>
              <a:ext uri="{FF2B5EF4-FFF2-40B4-BE49-F238E27FC236}">
                <a16:creationId xmlns:a16="http://schemas.microsoft.com/office/drawing/2014/main" id="{41FE1B68-FD79-47BB-9A18-8EB48502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6</a:t>
            </a:fld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65FF76C-72EC-4404-AA4A-053CC8A47972}"/>
              </a:ext>
            </a:extLst>
          </p:cNvPr>
          <p:cNvSpPr txBox="1">
            <a:spLocks/>
          </p:cNvSpPr>
          <p:nvPr/>
        </p:nvSpPr>
        <p:spPr>
          <a:xfrm>
            <a:off x="215107" y="851469"/>
            <a:ext cx="9439255" cy="502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400" dirty="0"/>
              <a:t>There are a few possible solutions that will give you the right result. Here are two: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endParaRPr lang="en-US" sz="2400" dirty="0"/>
          </a:p>
        </p:txBody>
      </p:sp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76AC718C-32B0-4FB7-AB32-C045DB85F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5" t="33571" r="25435" b="38212"/>
          <a:stretch/>
        </p:blipFill>
        <p:spPr>
          <a:xfrm>
            <a:off x="531628" y="1413170"/>
            <a:ext cx="2658140" cy="1935126"/>
          </a:xfrm>
          <a:prstGeom prst="rect">
            <a:avLst/>
          </a:prstGeom>
        </p:spPr>
      </p:pic>
      <p:pic>
        <p:nvPicPr>
          <p:cNvPr id="9" name="Picture 8" descr="A circuit board&#10;&#10;Description automatically generated">
            <a:extLst>
              <a:ext uri="{FF2B5EF4-FFF2-40B4-BE49-F238E27FC236}">
                <a16:creationId xmlns:a16="http://schemas.microsoft.com/office/drawing/2014/main" id="{8AE3BE68-6AE9-4DCD-8775-49F1C64C4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473" r="19630" b="40310"/>
          <a:stretch/>
        </p:blipFill>
        <p:spPr>
          <a:xfrm>
            <a:off x="522534" y="3524159"/>
            <a:ext cx="2667234" cy="1652082"/>
          </a:xfrm>
          <a:prstGeom prst="rect">
            <a:avLst/>
          </a:prstGeom>
        </p:spPr>
      </p:pic>
      <p:pic>
        <p:nvPicPr>
          <p:cNvPr id="11" name="Picture 10" descr="A circuit board&#10;&#10;Description automatically generated">
            <a:extLst>
              <a:ext uri="{FF2B5EF4-FFF2-40B4-BE49-F238E27FC236}">
                <a16:creationId xmlns:a16="http://schemas.microsoft.com/office/drawing/2014/main" id="{1CF260E0-07C5-45F3-8C16-EE22DBD7C5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3" t="42480" r="29673" b="31473"/>
          <a:stretch/>
        </p:blipFill>
        <p:spPr>
          <a:xfrm>
            <a:off x="6679950" y="3427081"/>
            <a:ext cx="2195623" cy="1786270"/>
          </a:xfrm>
          <a:prstGeom prst="rect">
            <a:avLst/>
          </a:prstGeom>
        </p:spPr>
      </p:pic>
      <p:pic>
        <p:nvPicPr>
          <p:cNvPr id="16" name="Picture 15" descr="A circuit board&#10;&#10;Description automatically generated">
            <a:extLst>
              <a:ext uri="{FF2B5EF4-FFF2-40B4-BE49-F238E27FC236}">
                <a16:creationId xmlns:a16="http://schemas.microsoft.com/office/drawing/2014/main" id="{3B423452-2BED-4263-BA55-1B07AEE7E0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5" t="44806" r="34221" b="29147"/>
          <a:stretch/>
        </p:blipFill>
        <p:spPr>
          <a:xfrm>
            <a:off x="6679951" y="1400629"/>
            <a:ext cx="2195623" cy="18351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BC4C2F8-1745-477C-8DCD-2EF29A8291F7}"/>
              </a:ext>
            </a:extLst>
          </p:cNvPr>
          <p:cNvSpPr/>
          <p:nvPr/>
        </p:nvSpPr>
        <p:spPr>
          <a:xfrm>
            <a:off x="522534" y="5479701"/>
            <a:ext cx="4829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Solution 1: </a:t>
            </a:r>
            <a:r>
              <a:rPr lang="en-US" dirty="0"/>
              <a:t>Connect Power to C and LED/Resistor to B and ground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804532-84D5-43E8-9096-D331368CAB47}"/>
              </a:ext>
            </a:extLst>
          </p:cNvPr>
          <p:cNvGrpSpPr/>
          <p:nvPr/>
        </p:nvGrpSpPr>
        <p:grpSpPr>
          <a:xfrm>
            <a:off x="10196718" y="-98792"/>
            <a:ext cx="2216728" cy="1439799"/>
            <a:chOff x="1414674" y="4561139"/>
            <a:chExt cx="2216728" cy="1439799"/>
          </a:xfrm>
        </p:grpSpPr>
        <p:pic>
          <p:nvPicPr>
            <p:cNvPr id="35" name="Picture 3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60261A10-F816-4FC9-ACD8-3271209DB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FF8FD"/>
                </a:clrFrom>
                <a:clrTo>
                  <a:srgbClr val="EFF8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44" t="61025" r="40707" b="17980"/>
            <a:stretch/>
          </p:blipFill>
          <p:spPr>
            <a:xfrm>
              <a:off x="1414674" y="4561139"/>
              <a:ext cx="2216728" cy="1439799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68B4F1-A963-48B3-B56C-3F50024FDCE7}"/>
                </a:ext>
              </a:extLst>
            </p:cNvPr>
            <p:cNvSpPr/>
            <p:nvPr/>
          </p:nvSpPr>
          <p:spPr>
            <a:xfrm>
              <a:off x="1896450" y="4829569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8EFD854-1763-4BDA-8AB7-233883095E5A}"/>
                </a:ext>
              </a:extLst>
            </p:cNvPr>
            <p:cNvSpPr/>
            <p:nvPr/>
          </p:nvSpPr>
          <p:spPr>
            <a:xfrm>
              <a:off x="2793067" y="4829569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75AE2E-AAA0-4186-877B-7E1A2BC356D1}"/>
                </a:ext>
              </a:extLst>
            </p:cNvPr>
            <p:cNvSpPr/>
            <p:nvPr/>
          </p:nvSpPr>
          <p:spPr>
            <a:xfrm>
              <a:off x="1896450" y="5111962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958B07A-BCCA-4BCB-B6F5-FD83F01F51AC}"/>
                </a:ext>
              </a:extLst>
            </p:cNvPr>
            <p:cNvSpPr/>
            <p:nvPr/>
          </p:nvSpPr>
          <p:spPr>
            <a:xfrm>
              <a:off x="2793067" y="5111962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2E0AB06-FD40-4223-9905-98C7715B8D48}"/>
              </a:ext>
            </a:extLst>
          </p:cNvPr>
          <p:cNvSpPr/>
          <p:nvPr/>
        </p:nvSpPr>
        <p:spPr>
          <a:xfrm>
            <a:off x="6679950" y="5476672"/>
            <a:ext cx="4903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Solution 2: Connect Power to C and LED/Resistor to A and ground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3949198-3429-4D03-8310-FA54A35CBFDC}"/>
              </a:ext>
            </a:extLst>
          </p:cNvPr>
          <p:cNvGrpSpPr/>
          <p:nvPr/>
        </p:nvGrpSpPr>
        <p:grpSpPr>
          <a:xfrm>
            <a:off x="3264195" y="1484277"/>
            <a:ext cx="1150044" cy="3654832"/>
            <a:chOff x="7265468" y="1926672"/>
            <a:chExt cx="1150044" cy="3654832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F5E71A8-3139-4906-8A1C-65CCAB40A5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7839" y="2266155"/>
              <a:ext cx="0" cy="713254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70FBA9B-A154-4E2C-B3A4-2B5CB3C26314}"/>
                </a:ext>
              </a:extLst>
            </p:cNvPr>
            <p:cNvGrpSpPr/>
            <p:nvPr/>
          </p:nvGrpSpPr>
          <p:grpSpPr>
            <a:xfrm rot="20179458" flipH="1" flipV="1">
              <a:off x="7724829" y="2958526"/>
              <a:ext cx="464267" cy="307420"/>
              <a:chOff x="5330952" y="1401745"/>
              <a:chExt cx="464267" cy="307420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BDDCA43-D54B-4FF5-82A1-7ABE538D1B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91912" y="1401745"/>
                <a:ext cx="403307" cy="244177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F8BC562-65BB-400F-9C78-A7627012E162}"/>
                  </a:ext>
                </a:extLst>
              </p:cNvPr>
              <p:cNvSpPr/>
              <p:nvPr/>
            </p:nvSpPr>
            <p:spPr>
              <a:xfrm>
                <a:off x="5330952" y="1587245"/>
                <a:ext cx="121920" cy="121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8D70E83-FD4F-43A1-B488-116AEC00E8A1}"/>
                </a:ext>
              </a:extLst>
            </p:cNvPr>
            <p:cNvCxnSpPr>
              <a:cxnSpLocks/>
            </p:cNvCxnSpPr>
            <p:nvPr/>
          </p:nvCxnSpPr>
          <p:spPr>
            <a:xfrm>
              <a:off x="7772723" y="2266155"/>
              <a:ext cx="562673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255EB5C-60A7-49A9-9DAB-B6FC42357BB2}"/>
                </a:ext>
              </a:extLst>
            </p:cNvPr>
            <p:cNvGrpSpPr/>
            <p:nvPr/>
          </p:nvGrpSpPr>
          <p:grpSpPr>
            <a:xfrm>
              <a:off x="7859494" y="3758274"/>
              <a:ext cx="556018" cy="658646"/>
              <a:chOff x="5783669" y="3157410"/>
              <a:chExt cx="556018" cy="658646"/>
            </a:xfrm>
          </p:grpSpPr>
          <p:cxnSp>
            <p:nvCxnSpPr>
              <p:cNvPr id="73" name="AutoShape 3">
                <a:extLst>
                  <a:ext uri="{FF2B5EF4-FFF2-40B4-BE49-F238E27FC236}">
                    <a16:creationId xmlns:a16="http://schemas.microsoft.com/office/drawing/2014/main" id="{69A98792-8BC5-42F5-A554-B42FEFAFCEE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83669" y="3160585"/>
                <a:ext cx="314777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FD33FD00-410F-4FDA-ADE4-34DB7BAD6E59}"/>
                  </a:ext>
                </a:extLst>
              </p:cNvPr>
              <p:cNvCxnSpPr/>
              <p:nvPr/>
            </p:nvCxnSpPr>
            <p:spPr bwMode="auto">
              <a:xfrm>
                <a:off x="5796531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FF64CD4-BE4C-4617-9207-164D4816973E}"/>
                  </a:ext>
                </a:extLst>
              </p:cNvPr>
              <p:cNvCxnSpPr/>
              <p:nvPr/>
            </p:nvCxnSpPr>
            <p:spPr bwMode="auto">
              <a:xfrm flipV="1">
                <a:off x="5941497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6" name="AutoShape 32">
                <a:extLst>
                  <a:ext uri="{FF2B5EF4-FFF2-40B4-BE49-F238E27FC236}">
                    <a16:creationId xmlns:a16="http://schemas.microsoft.com/office/drawing/2014/main" id="{D4CEA9C6-9650-447A-9AB9-E7F740BB5C8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942569" y="3467767"/>
                <a:ext cx="0" cy="348289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7" name="AutoShape 3">
                <a:extLst>
                  <a:ext uri="{FF2B5EF4-FFF2-40B4-BE49-F238E27FC236}">
                    <a16:creationId xmlns:a16="http://schemas.microsoft.com/office/drawing/2014/main" id="{72F8C0C9-6558-448F-90BC-41095962EE3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01293" y="3464046"/>
                <a:ext cx="278316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E9DA1BA-7450-4A4D-B556-B1F7DD23C557}"/>
                  </a:ext>
                </a:extLst>
              </p:cNvPr>
              <p:cNvCxnSpPr/>
              <p:nvPr/>
            </p:nvCxnSpPr>
            <p:spPr bwMode="auto">
              <a:xfrm>
                <a:off x="6143050" y="3268612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7B58EC83-C9D3-4467-9FDA-D483A2C7EB66}"/>
                  </a:ext>
                </a:extLst>
              </p:cNvPr>
              <p:cNvCxnSpPr/>
              <p:nvPr/>
            </p:nvCxnSpPr>
            <p:spPr bwMode="auto">
              <a:xfrm>
                <a:off x="6150484" y="3421012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CAC26D4-BAD1-416A-B927-A4D00CF204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8949" y="3451012"/>
              <a:ext cx="0" cy="307262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 Box 5">
              <a:extLst>
                <a:ext uri="{FF2B5EF4-FFF2-40B4-BE49-F238E27FC236}">
                  <a16:creationId xmlns:a16="http://schemas.microsoft.com/office/drawing/2014/main" id="{28596886-A008-432B-8171-981502DA0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5468" y="4703341"/>
              <a:ext cx="7136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3087"/>
                  </a:solidFill>
                  <a:latin typeface="+mn-lt"/>
                </a:rPr>
                <a:t>220</a:t>
              </a:r>
              <a:r>
                <a:rPr lang="en-US" dirty="0">
                  <a:solidFill>
                    <a:srgbClr val="003087"/>
                  </a:solidFill>
                  <a:latin typeface="Symbol" pitchFamily="18" charset="2"/>
                </a:rPr>
                <a:t>W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5CE6CF0-28C6-4660-83A4-D0BF2877DEF2}"/>
                </a:ext>
              </a:extLst>
            </p:cNvPr>
            <p:cNvGrpSpPr/>
            <p:nvPr/>
          </p:nvGrpSpPr>
          <p:grpSpPr>
            <a:xfrm rot="16200000">
              <a:off x="7329958" y="4761048"/>
              <a:ext cx="1378988" cy="261924"/>
              <a:chOff x="4030926" y="2668189"/>
              <a:chExt cx="1378988" cy="261924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D712EEC-0719-4A94-AA34-EAD1AB31D43C}"/>
                  </a:ext>
                </a:extLst>
              </p:cNvPr>
              <p:cNvGrpSpPr/>
              <p:nvPr/>
            </p:nvGrpSpPr>
            <p:grpSpPr>
              <a:xfrm>
                <a:off x="4173075" y="2717159"/>
                <a:ext cx="1236839" cy="157788"/>
                <a:chOff x="3516133" y="2974516"/>
                <a:chExt cx="1236839" cy="157788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3B77D8A5-3E32-4B53-84AD-21EC145B9046}"/>
                    </a:ext>
                  </a:extLst>
                </p:cNvPr>
                <p:cNvGrpSpPr/>
                <p:nvPr/>
              </p:nvGrpSpPr>
              <p:grpSpPr>
                <a:xfrm rot="10800000">
                  <a:off x="3516133" y="2974516"/>
                  <a:ext cx="833252" cy="157788"/>
                  <a:chOff x="6499339" y="2571086"/>
                  <a:chExt cx="1220006" cy="347662"/>
                </a:xfrm>
              </p:grpSpPr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DBA08388-0D40-482F-B0E9-AAAF5CBB48D9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7119270" y="2743818"/>
                    <a:ext cx="600075" cy="0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5" name="Group 98">
                    <a:extLst>
                      <a:ext uri="{FF2B5EF4-FFF2-40B4-BE49-F238E27FC236}">
                        <a16:creationId xmlns:a16="http://schemas.microsoft.com/office/drawing/2014/main" id="{5ADB35EC-5315-4260-B2E6-A2F8F4167C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99339" y="2571086"/>
                    <a:ext cx="626267" cy="347662"/>
                    <a:chOff x="7209220" y="1678338"/>
                    <a:chExt cx="704492" cy="303002"/>
                  </a:xfrm>
                </p:grpSpPr>
                <p:cxnSp>
                  <p:nvCxnSpPr>
                    <p:cNvPr id="66" name="Straight Connector 65">
                      <a:extLst>
                        <a:ext uri="{FF2B5EF4-FFF2-40B4-BE49-F238E27FC236}">
                          <a16:creationId xmlns:a16="http://schemas.microsoft.com/office/drawing/2014/main" id="{D3066412-4F07-4406-B398-4C25AF8F031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387798" y="1678338"/>
                      <a:ext cx="117862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177C70C1-7E5B-456F-91A9-4E84A33FBD1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505660" y="1678338"/>
                      <a:ext cx="116077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714540C4-8ECD-4B72-993D-814E38429BE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844067" y="1825261"/>
                      <a:ext cx="69645" cy="152193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19E7E3C3-B97A-402F-B72F-0C6FABF0098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209220" y="1682489"/>
                      <a:ext cx="69646" cy="150810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3B0B5089-0B7D-4421-A893-EAB91666C5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78866" y="1678338"/>
                      <a:ext cx="116076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32A1354B-8C7F-489F-9AC8-B392D5DF13D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614594" y="1678338"/>
                      <a:ext cx="117862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D3ED0210-1A25-4E8F-9C05-97A7C9A6234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732456" y="1678338"/>
                      <a:ext cx="116076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3C5767C5-1805-426D-BDC9-5D4978FC059F}"/>
                    </a:ext>
                  </a:extLst>
                </p:cNvPr>
                <p:cNvCxnSpPr/>
                <p:nvPr/>
              </p:nvCxnSpPr>
              <p:spPr bwMode="auto">
                <a:xfrm rot="10800000" flipH="1">
                  <a:off x="4343127" y="3052761"/>
                  <a:ext cx="409845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34">
                <a:extLst>
                  <a:ext uri="{FF2B5EF4-FFF2-40B4-BE49-F238E27FC236}">
                    <a16:creationId xmlns:a16="http://schemas.microsoft.com/office/drawing/2014/main" id="{7EBB173F-8872-4C27-B3B7-377540A8C9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4030926" y="2668189"/>
                <a:ext cx="117863" cy="261924"/>
                <a:chOff x="0" y="0"/>
                <a:chExt cx="118368" cy="262890"/>
              </a:xfrm>
            </p:grpSpPr>
            <p:cxnSp>
              <p:nvCxnSpPr>
                <p:cNvPr id="59" name="AutoShape 4">
                  <a:extLst>
                    <a:ext uri="{FF2B5EF4-FFF2-40B4-BE49-F238E27FC236}">
                      <a16:creationId xmlns:a16="http://schemas.microsoft.com/office/drawing/2014/main" id="{A184D46B-B5BA-4084-8833-C3D0A46D84E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68580" y="131445"/>
                  <a:ext cx="99575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0" name="AutoShape 3">
                  <a:extLst>
                    <a:ext uri="{FF2B5EF4-FFF2-40B4-BE49-F238E27FC236}">
                      <a16:creationId xmlns:a16="http://schemas.microsoft.com/office/drawing/2014/main" id="{5D16F3BD-1E7B-4F3A-9B74-EC3C1349E71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-131445" y="131445"/>
                  <a:ext cx="262890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" name="AutoShape 3">
                  <a:extLst>
                    <a:ext uri="{FF2B5EF4-FFF2-40B4-BE49-F238E27FC236}">
                      <a16:creationId xmlns:a16="http://schemas.microsoft.com/office/drawing/2014/main" id="{E105A06C-B43F-45F3-BB38-8D4F39D112B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-26670" y="131445"/>
                  <a:ext cx="178536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91924C3-DAEC-4914-A666-9C61B0006398}"/>
                </a:ext>
              </a:extLst>
            </p:cNvPr>
            <p:cNvSpPr/>
            <p:nvPr/>
          </p:nvSpPr>
          <p:spPr>
            <a:xfrm rot="5400000" flipH="1">
              <a:off x="7992558" y="3386041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 Box 5">
              <a:extLst>
                <a:ext uri="{FF2B5EF4-FFF2-40B4-BE49-F238E27FC236}">
                  <a16:creationId xmlns:a16="http://schemas.microsoft.com/office/drawing/2014/main" id="{4C37B272-7AC2-499F-9E2F-0E7BC1EE11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6952" y="1926672"/>
              <a:ext cx="433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3087"/>
                  </a:solidFill>
                  <a:latin typeface="+mn-lt"/>
                </a:rPr>
                <a:t>5V</a:t>
              </a:r>
              <a:endParaRPr lang="en-US" dirty="0">
                <a:solidFill>
                  <a:srgbClr val="003087"/>
                </a:solidFill>
                <a:latin typeface="Symbol" pitchFamily="18" charset="2"/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19DFC763-71EE-4055-9CC6-761E19F9B959}"/>
              </a:ext>
            </a:extLst>
          </p:cNvPr>
          <p:cNvSpPr/>
          <p:nvPr/>
        </p:nvSpPr>
        <p:spPr>
          <a:xfrm>
            <a:off x="10397923" y="2752370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FF476AE-76B8-47F0-9243-6DE7581DF60F}"/>
              </a:ext>
            </a:extLst>
          </p:cNvPr>
          <p:cNvSpPr/>
          <p:nvPr/>
        </p:nvSpPr>
        <p:spPr>
          <a:xfrm>
            <a:off x="4097085" y="2845246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9830A0-2D32-496D-BE51-E48D9C3D1049}"/>
              </a:ext>
            </a:extLst>
          </p:cNvPr>
          <p:cNvSpPr/>
          <p:nvPr/>
        </p:nvSpPr>
        <p:spPr>
          <a:xfrm>
            <a:off x="4082662" y="2351354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9B40666-F1BB-4BD2-907F-E01DA4F7A1E4}"/>
              </a:ext>
            </a:extLst>
          </p:cNvPr>
          <p:cNvSpPr/>
          <p:nvPr/>
        </p:nvSpPr>
        <p:spPr>
          <a:xfrm>
            <a:off x="10392824" y="2271899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4AA4E31-BAB0-4901-937F-76655B4F5A14}"/>
              </a:ext>
            </a:extLst>
          </p:cNvPr>
          <p:cNvGrpSpPr/>
          <p:nvPr/>
        </p:nvGrpSpPr>
        <p:grpSpPr>
          <a:xfrm>
            <a:off x="9540341" y="1427266"/>
            <a:ext cx="1150044" cy="3654832"/>
            <a:chOff x="7265468" y="1926672"/>
            <a:chExt cx="1150044" cy="365483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EBC086A-8A88-42D2-8998-6D1625D441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7839" y="2266155"/>
              <a:ext cx="0" cy="713254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DBB0CBB-6804-404F-8647-D9AEF20F7E5B}"/>
                </a:ext>
              </a:extLst>
            </p:cNvPr>
            <p:cNvGrpSpPr/>
            <p:nvPr/>
          </p:nvGrpSpPr>
          <p:grpSpPr>
            <a:xfrm rot="20179458" flipH="1" flipV="1">
              <a:off x="7724829" y="2958526"/>
              <a:ext cx="464267" cy="307420"/>
              <a:chOff x="5330952" y="1401745"/>
              <a:chExt cx="464267" cy="307420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D400FDD4-DE83-4A71-857C-E083565EC6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91912" y="1401745"/>
                <a:ext cx="403307" cy="244177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B6EC1A90-1E86-41BA-B0E6-E4FC2D266E6D}"/>
                  </a:ext>
                </a:extLst>
              </p:cNvPr>
              <p:cNvSpPr/>
              <p:nvPr/>
            </p:nvSpPr>
            <p:spPr>
              <a:xfrm>
                <a:off x="5330952" y="1587245"/>
                <a:ext cx="121920" cy="121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B8229FF-16DE-4EE1-B289-8652564922AA}"/>
                </a:ext>
              </a:extLst>
            </p:cNvPr>
            <p:cNvCxnSpPr>
              <a:cxnSpLocks/>
            </p:cNvCxnSpPr>
            <p:nvPr/>
          </p:nvCxnSpPr>
          <p:spPr>
            <a:xfrm>
              <a:off x="7772723" y="2266155"/>
              <a:ext cx="562673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242557E-1F75-417A-BDFC-10A3F91D178F}"/>
                </a:ext>
              </a:extLst>
            </p:cNvPr>
            <p:cNvGrpSpPr/>
            <p:nvPr/>
          </p:nvGrpSpPr>
          <p:grpSpPr>
            <a:xfrm>
              <a:off x="7859494" y="3758274"/>
              <a:ext cx="556018" cy="658646"/>
              <a:chOff x="5783669" y="3157410"/>
              <a:chExt cx="556018" cy="658646"/>
            </a:xfrm>
          </p:grpSpPr>
          <p:cxnSp>
            <p:nvCxnSpPr>
              <p:cNvPr id="118" name="AutoShape 3">
                <a:extLst>
                  <a:ext uri="{FF2B5EF4-FFF2-40B4-BE49-F238E27FC236}">
                    <a16:creationId xmlns:a16="http://schemas.microsoft.com/office/drawing/2014/main" id="{6B95BED7-44A8-46B5-8123-BB0A13169CA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83669" y="3160585"/>
                <a:ext cx="314777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1DB443CE-0500-4EC4-9C84-F42FB914CFF2}"/>
                  </a:ext>
                </a:extLst>
              </p:cNvPr>
              <p:cNvCxnSpPr/>
              <p:nvPr/>
            </p:nvCxnSpPr>
            <p:spPr bwMode="auto">
              <a:xfrm>
                <a:off x="5796531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C0D79AAE-5605-49A4-BAE7-55A9813EDFF3}"/>
                  </a:ext>
                </a:extLst>
              </p:cNvPr>
              <p:cNvCxnSpPr/>
              <p:nvPr/>
            </p:nvCxnSpPr>
            <p:spPr bwMode="auto">
              <a:xfrm flipV="1">
                <a:off x="5941497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1" name="AutoShape 32">
                <a:extLst>
                  <a:ext uri="{FF2B5EF4-FFF2-40B4-BE49-F238E27FC236}">
                    <a16:creationId xmlns:a16="http://schemas.microsoft.com/office/drawing/2014/main" id="{28197CE3-17A5-4F76-810C-874F2805F60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942569" y="3467767"/>
                <a:ext cx="0" cy="348289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2" name="AutoShape 3">
                <a:extLst>
                  <a:ext uri="{FF2B5EF4-FFF2-40B4-BE49-F238E27FC236}">
                    <a16:creationId xmlns:a16="http://schemas.microsoft.com/office/drawing/2014/main" id="{BE90159D-F25A-4AA5-93EA-635CCD04454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01293" y="3464046"/>
                <a:ext cx="278316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85BA9F71-3C01-4A66-A9FC-C9822C582F74}"/>
                  </a:ext>
                </a:extLst>
              </p:cNvPr>
              <p:cNvCxnSpPr/>
              <p:nvPr/>
            </p:nvCxnSpPr>
            <p:spPr bwMode="auto">
              <a:xfrm>
                <a:off x="6143050" y="3268612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6896DBBE-AE77-4776-8D70-86B3D471E3C6}"/>
                  </a:ext>
                </a:extLst>
              </p:cNvPr>
              <p:cNvCxnSpPr/>
              <p:nvPr/>
            </p:nvCxnSpPr>
            <p:spPr bwMode="auto">
              <a:xfrm>
                <a:off x="6150484" y="3421012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CCACC11-2245-4143-A598-67531113C9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8949" y="3451012"/>
              <a:ext cx="0" cy="307262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 Box 5">
              <a:extLst>
                <a:ext uri="{FF2B5EF4-FFF2-40B4-BE49-F238E27FC236}">
                  <a16:creationId xmlns:a16="http://schemas.microsoft.com/office/drawing/2014/main" id="{7E35B751-99FC-45CC-932D-2BAAEA3475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5468" y="4703341"/>
              <a:ext cx="7136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3087"/>
                  </a:solidFill>
                  <a:latin typeface="+mn-lt"/>
                </a:rPr>
                <a:t>220</a:t>
              </a:r>
              <a:r>
                <a:rPr lang="en-US" dirty="0">
                  <a:solidFill>
                    <a:srgbClr val="003087"/>
                  </a:solidFill>
                  <a:latin typeface="Symbol" pitchFamily="18" charset="2"/>
                </a:rPr>
                <a:t>W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6CB5B5D-02E4-436C-A435-54A1B5B79B34}"/>
                </a:ext>
              </a:extLst>
            </p:cNvPr>
            <p:cNvGrpSpPr/>
            <p:nvPr/>
          </p:nvGrpSpPr>
          <p:grpSpPr>
            <a:xfrm rot="16200000">
              <a:off x="7329958" y="4761048"/>
              <a:ext cx="1378988" cy="261924"/>
              <a:chOff x="4030926" y="2668189"/>
              <a:chExt cx="1378988" cy="261924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37CC1369-0B9D-411C-9F56-08B7FB8F627F}"/>
                  </a:ext>
                </a:extLst>
              </p:cNvPr>
              <p:cNvGrpSpPr/>
              <p:nvPr/>
            </p:nvGrpSpPr>
            <p:grpSpPr>
              <a:xfrm>
                <a:off x="4173075" y="2717159"/>
                <a:ext cx="1236839" cy="157788"/>
                <a:chOff x="3516133" y="2974516"/>
                <a:chExt cx="1236839" cy="157788"/>
              </a:xfrm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6224EAA7-3BBC-486C-866F-19DC190093CB}"/>
                    </a:ext>
                  </a:extLst>
                </p:cNvPr>
                <p:cNvGrpSpPr/>
                <p:nvPr/>
              </p:nvGrpSpPr>
              <p:grpSpPr>
                <a:xfrm rot="10800000">
                  <a:off x="3516133" y="2974516"/>
                  <a:ext cx="833252" cy="157788"/>
                  <a:chOff x="6499339" y="2571086"/>
                  <a:chExt cx="1220006" cy="347662"/>
                </a:xfrm>
              </p:grpSpPr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8C9240D5-9BED-46B9-AABD-A8F80145396D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7119270" y="2743818"/>
                    <a:ext cx="600075" cy="0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09" name="Group 98">
                    <a:extLst>
                      <a:ext uri="{FF2B5EF4-FFF2-40B4-BE49-F238E27FC236}">
                        <a16:creationId xmlns:a16="http://schemas.microsoft.com/office/drawing/2014/main" id="{48CC7BD1-DB90-48B9-88FB-A2022A0C6E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99339" y="2571086"/>
                    <a:ext cx="626267" cy="347662"/>
                    <a:chOff x="7209220" y="1678338"/>
                    <a:chExt cx="704492" cy="303002"/>
                  </a:xfrm>
                </p:grpSpPr>
                <p:cxnSp>
                  <p:nvCxnSpPr>
                    <p:cNvPr id="110" name="Straight Connector 109">
                      <a:extLst>
                        <a:ext uri="{FF2B5EF4-FFF2-40B4-BE49-F238E27FC236}">
                          <a16:creationId xmlns:a16="http://schemas.microsoft.com/office/drawing/2014/main" id="{E7490BC3-F388-4F9B-8861-24951F88379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387798" y="1678338"/>
                      <a:ext cx="117862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Straight Connector 111">
                      <a:extLst>
                        <a:ext uri="{FF2B5EF4-FFF2-40B4-BE49-F238E27FC236}">
                          <a16:creationId xmlns:a16="http://schemas.microsoft.com/office/drawing/2014/main" id="{B0B77EBD-6F5D-4511-8FE3-D1159AAEE8B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505660" y="1678338"/>
                      <a:ext cx="116077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Straight Connector 112">
                      <a:extLst>
                        <a:ext uri="{FF2B5EF4-FFF2-40B4-BE49-F238E27FC236}">
                          <a16:creationId xmlns:a16="http://schemas.microsoft.com/office/drawing/2014/main" id="{6CB3F9CE-7434-4939-A525-03D1DF00887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844067" y="1825261"/>
                      <a:ext cx="69645" cy="152193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Straight Connector 113">
                      <a:extLst>
                        <a:ext uri="{FF2B5EF4-FFF2-40B4-BE49-F238E27FC236}">
                          <a16:creationId xmlns:a16="http://schemas.microsoft.com/office/drawing/2014/main" id="{FE1879CF-3628-459B-9B0D-E3FA8C06B86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209220" y="1682489"/>
                      <a:ext cx="69646" cy="150810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Straight Connector 114">
                      <a:extLst>
                        <a:ext uri="{FF2B5EF4-FFF2-40B4-BE49-F238E27FC236}">
                          <a16:creationId xmlns:a16="http://schemas.microsoft.com/office/drawing/2014/main" id="{F69B7209-414C-4FA6-A79E-A701C8CEF86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78866" y="1678338"/>
                      <a:ext cx="116076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Straight Connector 115">
                      <a:extLst>
                        <a:ext uri="{FF2B5EF4-FFF2-40B4-BE49-F238E27FC236}">
                          <a16:creationId xmlns:a16="http://schemas.microsoft.com/office/drawing/2014/main" id="{DCBDF0D5-7CC7-4B36-9FA6-E83D606E110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614594" y="1678338"/>
                      <a:ext cx="117862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Connector 116">
                      <a:extLst>
                        <a:ext uri="{FF2B5EF4-FFF2-40B4-BE49-F238E27FC236}">
                          <a16:creationId xmlns:a16="http://schemas.microsoft.com/office/drawing/2014/main" id="{C86F9430-560E-48E5-83BF-9FD52730882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732456" y="1678338"/>
                      <a:ext cx="116076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638B60BC-2E74-4BBC-8562-E24D7B5C4616}"/>
                    </a:ext>
                  </a:extLst>
                </p:cNvPr>
                <p:cNvCxnSpPr/>
                <p:nvPr/>
              </p:nvCxnSpPr>
              <p:spPr bwMode="auto">
                <a:xfrm rot="10800000" flipH="1">
                  <a:off x="4343127" y="3052761"/>
                  <a:ext cx="409845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" name="Group 34">
                <a:extLst>
                  <a:ext uri="{FF2B5EF4-FFF2-40B4-BE49-F238E27FC236}">
                    <a16:creationId xmlns:a16="http://schemas.microsoft.com/office/drawing/2014/main" id="{1EF692E8-D6DA-480C-80AE-10720A8292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4030926" y="2668189"/>
                <a:ext cx="117863" cy="261924"/>
                <a:chOff x="0" y="0"/>
                <a:chExt cx="118368" cy="262890"/>
              </a:xfrm>
            </p:grpSpPr>
            <p:cxnSp>
              <p:nvCxnSpPr>
                <p:cNvPr id="99" name="AutoShape 4">
                  <a:extLst>
                    <a:ext uri="{FF2B5EF4-FFF2-40B4-BE49-F238E27FC236}">
                      <a16:creationId xmlns:a16="http://schemas.microsoft.com/office/drawing/2014/main" id="{D963B91D-0DA9-4ED4-B2FB-7153A76C0EC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68580" y="131445"/>
                  <a:ext cx="99575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0" name="AutoShape 3">
                  <a:extLst>
                    <a:ext uri="{FF2B5EF4-FFF2-40B4-BE49-F238E27FC236}">
                      <a16:creationId xmlns:a16="http://schemas.microsoft.com/office/drawing/2014/main" id="{18DEC93D-0E1C-46C6-891E-C505D8D983E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-131445" y="131445"/>
                  <a:ext cx="262890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1" name="AutoShape 3">
                  <a:extLst>
                    <a:ext uri="{FF2B5EF4-FFF2-40B4-BE49-F238E27FC236}">
                      <a16:creationId xmlns:a16="http://schemas.microsoft.com/office/drawing/2014/main" id="{899C435C-D88B-48D1-A150-AB6FC21B184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-26670" y="131445"/>
                  <a:ext cx="178536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1B4717C-6BAB-4687-BC2E-A10A1055E96E}"/>
                </a:ext>
              </a:extLst>
            </p:cNvPr>
            <p:cNvSpPr/>
            <p:nvPr/>
          </p:nvSpPr>
          <p:spPr>
            <a:xfrm rot="5400000" flipH="1">
              <a:off x="7992558" y="3386041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 Box 5">
              <a:extLst>
                <a:ext uri="{FF2B5EF4-FFF2-40B4-BE49-F238E27FC236}">
                  <a16:creationId xmlns:a16="http://schemas.microsoft.com/office/drawing/2014/main" id="{61EB1385-11E0-4EC4-AF3F-050D2D2508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6952" y="1926672"/>
              <a:ext cx="433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3087"/>
                  </a:solidFill>
                  <a:latin typeface="+mn-lt"/>
                </a:rPr>
                <a:t>5V</a:t>
              </a:r>
              <a:endParaRPr lang="en-US" dirty="0">
                <a:solidFill>
                  <a:srgbClr val="003087"/>
                </a:solidFill>
                <a:latin typeface="Symbol" pitchFamily="18" charset="2"/>
              </a:endParaRPr>
            </a:p>
          </p:txBody>
        </p:sp>
      </p:grp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C5A16E9-C093-4763-BEC6-20408676BCE8}"/>
              </a:ext>
            </a:extLst>
          </p:cNvPr>
          <p:cNvCxnSpPr>
            <a:cxnSpLocks/>
          </p:cNvCxnSpPr>
          <p:nvPr/>
        </p:nvCxnSpPr>
        <p:spPr>
          <a:xfrm>
            <a:off x="6096000" y="1277203"/>
            <a:ext cx="0" cy="507914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48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0" grpId="0"/>
      <p:bldP spid="82" grpId="0"/>
      <p:bldP spid="83" grpId="0"/>
      <p:bldP spid="84" grpId="0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46F2EDF-8A1F-4E97-8A51-4327E262D8BC}"/>
              </a:ext>
            </a:extLst>
          </p:cNvPr>
          <p:cNvSpPr txBox="1">
            <a:spLocks/>
          </p:cNvSpPr>
          <p:nvPr/>
        </p:nvSpPr>
        <p:spPr>
          <a:xfrm>
            <a:off x="97536" y="108750"/>
            <a:ext cx="10515600" cy="7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Momentary Push Button Switch</a:t>
            </a:r>
          </a:p>
        </p:txBody>
      </p:sp>
      <p:sp>
        <p:nvSpPr>
          <p:cNvPr id="200" name="Slide Number Placeholder 4">
            <a:extLst>
              <a:ext uri="{FF2B5EF4-FFF2-40B4-BE49-F238E27FC236}">
                <a16:creationId xmlns:a16="http://schemas.microsoft.com/office/drawing/2014/main" id="{41FE1B68-FD79-47BB-9A18-8EB48502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7</a:t>
            </a:fld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65FF76C-72EC-4404-AA4A-053CC8A47972}"/>
              </a:ext>
            </a:extLst>
          </p:cNvPr>
          <p:cNvSpPr txBox="1">
            <a:spLocks/>
          </p:cNvSpPr>
          <p:nvPr/>
        </p:nvSpPr>
        <p:spPr>
          <a:xfrm>
            <a:off x="4093536" y="1244494"/>
            <a:ext cx="8098464" cy="1800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400" dirty="0"/>
              <a:t>Can you combine the two solutions to make the switch turn on and off two LEDs?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400" dirty="0"/>
              <a:t>Because two sides can connect components, the schematic for a push button switch can be updated: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endParaRPr lang="en-US" sz="24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804532-84D5-43E8-9096-D331368CAB47}"/>
              </a:ext>
            </a:extLst>
          </p:cNvPr>
          <p:cNvGrpSpPr/>
          <p:nvPr/>
        </p:nvGrpSpPr>
        <p:grpSpPr>
          <a:xfrm>
            <a:off x="10226207" y="-129735"/>
            <a:ext cx="2216728" cy="1439799"/>
            <a:chOff x="1414674" y="4561139"/>
            <a:chExt cx="2216728" cy="1439799"/>
          </a:xfrm>
        </p:grpSpPr>
        <p:pic>
          <p:nvPicPr>
            <p:cNvPr id="35" name="Picture 3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60261A10-F816-4FC9-ACD8-3271209DB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EFF8FD"/>
                </a:clrFrom>
                <a:clrTo>
                  <a:srgbClr val="EFF8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44" t="61025" r="40707" b="17980"/>
            <a:stretch/>
          </p:blipFill>
          <p:spPr>
            <a:xfrm>
              <a:off x="1414674" y="4561139"/>
              <a:ext cx="2216728" cy="1439799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68B4F1-A963-48B3-B56C-3F50024FDCE7}"/>
                </a:ext>
              </a:extLst>
            </p:cNvPr>
            <p:cNvSpPr/>
            <p:nvPr/>
          </p:nvSpPr>
          <p:spPr>
            <a:xfrm>
              <a:off x="1896450" y="4829569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8EFD854-1763-4BDA-8AB7-233883095E5A}"/>
                </a:ext>
              </a:extLst>
            </p:cNvPr>
            <p:cNvSpPr/>
            <p:nvPr/>
          </p:nvSpPr>
          <p:spPr>
            <a:xfrm>
              <a:off x="2793067" y="4829569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75AE2E-AAA0-4186-877B-7E1A2BC356D1}"/>
                </a:ext>
              </a:extLst>
            </p:cNvPr>
            <p:cNvSpPr/>
            <p:nvPr/>
          </p:nvSpPr>
          <p:spPr>
            <a:xfrm>
              <a:off x="1896450" y="5111962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958B07A-BCCA-4BCB-B6F5-FD83F01F51AC}"/>
                </a:ext>
              </a:extLst>
            </p:cNvPr>
            <p:cNvSpPr/>
            <p:nvPr/>
          </p:nvSpPr>
          <p:spPr>
            <a:xfrm>
              <a:off x="2793067" y="5111962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439E401-EE39-4D92-80F0-12AE03050E0B}"/>
              </a:ext>
            </a:extLst>
          </p:cNvPr>
          <p:cNvSpPr/>
          <p:nvPr/>
        </p:nvSpPr>
        <p:spPr>
          <a:xfrm>
            <a:off x="7108265" y="1517051"/>
            <a:ext cx="587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087"/>
                </a:solidFill>
              </a:rPr>
              <a:t>Yes</a:t>
            </a:r>
            <a:endParaRPr lang="en-US" sz="2400" dirty="0"/>
          </a:p>
        </p:txBody>
      </p:sp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B7D5354E-AB68-4B6D-8812-F39B27C3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3" t="19554" r="26019" b="21550"/>
          <a:stretch/>
        </p:blipFill>
        <p:spPr>
          <a:xfrm>
            <a:off x="355859" y="1263710"/>
            <a:ext cx="3522274" cy="41125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93E1C59-2F0D-429A-86D6-5F2B8E57D8AB}"/>
              </a:ext>
            </a:extLst>
          </p:cNvPr>
          <p:cNvGrpSpPr/>
          <p:nvPr/>
        </p:nvGrpSpPr>
        <p:grpSpPr>
          <a:xfrm>
            <a:off x="9650633" y="2541757"/>
            <a:ext cx="1151147" cy="303028"/>
            <a:chOff x="6599911" y="3429000"/>
            <a:chExt cx="2174855" cy="57250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A3137E-D4A4-4481-B4E4-A6D7FFF31B0A}"/>
                </a:ext>
              </a:extLst>
            </p:cNvPr>
            <p:cNvGrpSpPr/>
            <p:nvPr/>
          </p:nvGrpSpPr>
          <p:grpSpPr>
            <a:xfrm>
              <a:off x="7006856" y="3429000"/>
              <a:ext cx="1360967" cy="186070"/>
              <a:chOff x="7006856" y="3429000"/>
              <a:chExt cx="1360967" cy="186070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954424BF-6816-45E5-9F7E-CE0D46ACDA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6856" y="3610180"/>
                <a:ext cx="1360967" cy="0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8186635-DC6B-4905-A477-8670BE953F07}"/>
                  </a:ext>
                </a:extLst>
              </p:cNvPr>
              <p:cNvSpPr/>
              <p:nvPr/>
            </p:nvSpPr>
            <p:spPr>
              <a:xfrm>
                <a:off x="7384311" y="3429000"/>
                <a:ext cx="606056" cy="18607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7A010D-E94B-4F5C-8A9B-5ECE35D28B13}"/>
                </a:ext>
              </a:extLst>
            </p:cNvPr>
            <p:cNvGrpSpPr/>
            <p:nvPr/>
          </p:nvGrpSpPr>
          <p:grpSpPr>
            <a:xfrm>
              <a:off x="6599911" y="3791361"/>
              <a:ext cx="2174855" cy="210148"/>
              <a:chOff x="6597005" y="3699030"/>
              <a:chExt cx="2174855" cy="21014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20805A3-BAF2-4687-ADB7-99EC0EA11216}"/>
                  </a:ext>
                </a:extLst>
              </p:cNvPr>
              <p:cNvGrpSpPr/>
              <p:nvPr/>
            </p:nvGrpSpPr>
            <p:grpSpPr>
              <a:xfrm>
                <a:off x="6597005" y="3699030"/>
                <a:ext cx="683639" cy="207334"/>
                <a:chOff x="6597005" y="3699030"/>
                <a:chExt cx="683639" cy="207334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56DC6CB6-6BED-446E-A722-E38536494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97005" y="3802697"/>
                  <a:ext cx="579972" cy="0"/>
                </a:xfrm>
                <a:prstGeom prst="line">
                  <a:avLst/>
                </a:prstGeom>
                <a:ln w="38100">
                  <a:solidFill>
                    <a:srgbClr val="0030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CE255C47-8DD7-4FE2-96A7-A2755889A929}"/>
                    </a:ext>
                  </a:extLst>
                </p:cNvPr>
                <p:cNvSpPr/>
                <p:nvPr/>
              </p:nvSpPr>
              <p:spPr>
                <a:xfrm>
                  <a:off x="7073310" y="3699030"/>
                  <a:ext cx="207334" cy="207334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0030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535C28C-E67F-4E4C-9B65-88F3688468F7}"/>
                  </a:ext>
                </a:extLst>
              </p:cNvPr>
              <p:cNvGrpSpPr/>
              <p:nvPr/>
            </p:nvGrpSpPr>
            <p:grpSpPr>
              <a:xfrm>
                <a:off x="8115300" y="3701844"/>
                <a:ext cx="656560" cy="207334"/>
                <a:chOff x="8115300" y="3701844"/>
                <a:chExt cx="656560" cy="207334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D20D5B89-4113-4EB0-A876-55391342C1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91888" y="3802697"/>
                  <a:ext cx="579972" cy="0"/>
                </a:xfrm>
                <a:prstGeom prst="line">
                  <a:avLst/>
                </a:prstGeom>
                <a:ln w="38100">
                  <a:solidFill>
                    <a:srgbClr val="0030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D29BE496-E62C-4DA6-903D-30E68D466E94}"/>
                    </a:ext>
                  </a:extLst>
                </p:cNvPr>
                <p:cNvSpPr/>
                <p:nvPr/>
              </p:nvSpPr>
              <p:spPr>
                <a:xfrm>
                  <a:off x="8115300" y="3701844"/>
                  <a:ext cx="207334" cy="207334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0030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C14200-94C6-4EFB-877C-9FBBBE4C0384}"/>
              </a:ext>
            </a:extLst>
          </p:cNvPr>
          <p:cNvGrpSpPr/>
          <p:nvPr/>
        </p:nvGrpSpPr>
        <p:grpSpPr>
          <a:xfrm>
            <a:off x="3857061" y="2844785"/>
            <a:ext cx="2314653" cy="3399050"/>
            <a:chOff x="3857061" y="2844785"/>
            <a:chExt cx="2314653" cy="3399050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C6A8C94B-2CEF-4FA8-AC95-FF42065B4473}"/>
                </a:ext>
              </a:extLst>
            </p:cNvPr>
            <p:cNvGrpSpPr/>
            <p:nvPr/>
          </p:nvGrpSpPr>
          <p:grpSpPr>
            <a:xfrm rot="5400000">
              <a:off x="4600148" y="4048040"/>
              <a:ext cx="1151147" cy="313661"/>
              <a:chOff x="6599911" y="3408912"/>
              <a:chExt cx="2174855" cy="592597"/>
            </a:xfrm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90643D16-2F57-4989-BEFB-97BA6B0B0497}"/>
                  </a:ext>
                </a:extLst>
              </p:cNvPr>
              <p:cNvGrpSpPr/>
              <p:nvPr/>
            </p:nvGrpSpPr>
            <p:grpSpPr>
              <a:xfrm>
                <a:off x="7006856" y="3408912"/>
                <a:ext cx="1360967" cy="201268"/>
                <a:chOff x="7006856" y="3408912"/>
                <a:chExt cx="1360967" cy="201268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42B2C31F-0694-4ABE-8557-C1772A3475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06856" y="3610180"/>
                  <a:ext cx="1360967" cy="0"/>
                </a:xfrm>
                <a:prstGeom prst="line">
                  <a:avLst/>
                </a:prstGeom>
                <a:ln w="38100">
                  <a:solidFill>
                    <a:srgbClr val="0030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C831C615-A876-458B-B618-0AA8E5EDE3B0}"/>
                    </a:ext>
                  </a:extLst>
                </p:cNvPr>
                <p:cNvSpPr/>
                <p:nvPr/>
              </p:nvSpPr>
              <p:spPr>
                <a:xfrm>
                  <a:off x="7384312" y="3408912"/>
                  <a:ext cx="606056" cy="18607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0030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AA8B5AE6-15B6-4024-8907-2CE5CA9904A9}"/>
                  </a:ext>
                </a:extLst>
              </p:cNvPr>
              <p:cNvGrpSpPr/>
              <p:nvPr/>
            </p:nvGrpSpPr>
            <p:grpSpPr>
              <a:xfrm>
                <a:off x="6599911" y="3791361"/>
                <a:ext cx="2174855" cy="210148"/>
                <a:chOff x="6597005" y="3699030"/>
                <a:chExt cx="2174855" cy="210148"/>
              </a:xfrm>
            </p:grpSpPr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936F0B46-4816-42BC-B613-372600CBF135}"/>
                    </a:ext>
                  </a:extLst>
                </p:cNvPr>
                <p:cNvGrpSpPr/>
                <p:nvPr/>
              </p:nvGrpSpPr>
              <p:grpSpPr>
                <a:xfrm>
                  <a:off x="6597005" y="3699030"/>
                  <a:ext cx="683639" cy="207334"/>
                  <a:chOff x="6597005" y="3699030"/>
                  <a:chExt cx="683639" cy="207334"/>
                </a:xfrm>
              </p:grpSpPr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05339388-A259-417C-B205-8BF2215081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97005" y="3802697"/>
                    <a:ext cx="579972" cy="0"/>
                  </a:xfrm>
                  <a:prstGeom prst="line">
                    <a:avLst/>
                  </a:prstGeom>
                  <a:ln w="38100">
                    <a:solidFill>
                      <a:srgbClr val="00308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2118A788-243B-4C05-BA16-80BC74248755}"/>
                      </a:ext>
                    </a:extLst>
                  </p:cNvPr>
                  <p:cNvSpPr/>
                  <p:nvPr/>
                </p:nvSpPr>
                <p:spPr>
                  <a:xfrm>
                    <a:off x="7073310" y="3699030"/>
                    <a:ext cx="207334" cy="207334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00308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FC12E9C2-9C37-4C14-8211-4443644E8054}"/>
                    </a:ext>
                  </a:extLst>
                </p:cNvPr>
                <p:cNvGrpSpPr/>
                <p:nvPr/>
              </p:nvGrpSpPr>
              <p:grpSpPr>
                <a:xfrm>
                  <a:off x="8115300" y="3701844"/>
                  <a:ext cx="656560" cy="207334"/>
                  <a:chOff x="8115300" y="3701844"/>
                  <a:chExt cx="656560" cy="207334"/>
                </a:xfrm>
              </p:grpSpPr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E92C61BD-D495-4E77-8191-68494472B1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91888" y="3802697"/>
                    <a:ext cx="579972" cy="0"/>
                  </a:xfrm>
                  <a:prstGeom prst="line">
                    <a:avLst/>
                  </a:prstGeom>
                  <a:ln w="38100">
                    <a:solidFill>
                      <a:srgbClr val="00308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A3246F90-31B9-440B-9DA6-9AC575C4E33B}"/>
                      </a:ext>
                    </a:extLst>
                  </p:cNvPr>
                  <p:cNvSpPr/>
                  <p:nvPr/>
                </p:nvSpPr>
                <p:spPr>
                  <a:xfrm>
                    <a:off x="8115300" y="3701844"/>
                    <a:ext cx="207334" cy="207334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00308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6073C903-C035-46F7-AF26-30A398DF169F}"/>
                </a:ext>
              </a:extLst>
            </p:cNvPr>
            <p:cNvCxnSpPr>
              <a:cxnSpLocks/>
            </p:cNvCxnSpPr>
            <p:nvPr/>
          </p:nvCxnSpPr>
          <p:spPr>
            <a:xfrm>
              <a:off x="4713586" y="3629298"/>
              <a:ext cx="720357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CEB8CF1-7CD1-4D8F-9404-DEC6FE6C0AD3}"/>
                </a:ext>
              </a:extLst>
            </p:cNvPr>
            <p:cNvCxnSpPr>
              <a:cxnSpLocks/>
            </p:cNvCxnSpPr>
            <p:nvPr/>
          </p:nvCxnSpPr>
          <p:spPr>
            <a:xfrm>
              <a:off x="4713586" y="4790934"/>
              <a:ext cx="720357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F4C5D03-B78D-4B02-986C-E743A3CE5F90}"/>
                </a:ext>
              </a:extLst>
            </p:cNvPr>
            <p:cNvSpPr/>
            <p:nvPr/>
          </p:nvSpPr>
          <p:spPr>
            <a:xfrm>
              <a:off x="4456030" y="4630372"/>
              <a:ext cx="2293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9D475DAA-FB50-464E-A712-8091A56234E8}"/>
                </a:ext>
              </a:extLst>
            </p:cNvPr>
            <p:cNvSpPr/>
            <p:nvPr/>
          </p:nvSpPr>
          <p:spPr>
            <a:xfrm>
              <a:off x="5368937" y="4630372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605386E0-57CD-4C60-A109-80749EAB36C8}"/>
                </a:ext>
              </a:extLst>
            </p:cNvPr>
            <p:cNvSpPr/>
            <p:nvPr/>
          </p:nvSpPr>
          <p:spPr>
            <a:xfrm>
              <a:off x="4456030" y="3444630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E7907007-A2D8-4575-90FD-036C29ED2DA6}"/>
                </a:ext>
              </a:extLst>
            </p:cNvPr>
            <p:cNvSpPr/>
            <p:nvPr/>
          </p:nvSpPr>
          <p:spPr>
            <a:xfrm>
              <a:off x="5368937" y="3444630"/>
              <a:ext cx="2807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4A1AFAD-6647-4126-B6CC-FF081C010E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6178" y="3222141"/>
              <a:ext cx="0" cy="407155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E3B017C-F8CD-4101-AB02-A298CFD2EFBA}"/>
                </a:ext>
              </a:extLst>
            </p:cNvPr>
            <p:cNvCxnSpPr>
              <a:cxnSpLocks/>
            </p:cNvCxnSpPr>
            <p:nvPr/>
          </p:nvCxnSpPr>
          <p:spPr>
            <a:xfrm>
              <a:off x="4514953" y="3222141"/>
              <a:ext cx="470357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0BD45F76-48B7-4BA1-A83F-87E1A6412452}"/>
                </a:ext>
              </a:extLst>
            </p:cNvPr>
            <p:cNvGrpSpPr/>
            <p:nvPr/>
          </p:nvGrpSpPr>
          <p:grpSpPr>
            <a:xfrm>
              <a:off x="4622662" y="5107773"/>
              <a:ext cx="396232" cy="469367"/>
              <a:chOff x="5783669" y="3157410"/>
              <a:chExt cx="556018" cy="658646"/>
            </a:xfrm>
          </p:grpSpPr>
          <p:cxnSp>
            <p:nvCxnSpPr>
              <p:cNvPr id="170" name="AutoShape 3">
                <a:extLst>
                  <a:ext uri="{FF2B5EF4-FFF2-40B4-BE49-F238E27FC236}">
                    <a16:creationId xmlns:a16="http://schemas.microsoft.com/office/drawing/2014/main" id="{3C0CECE6-3DCE-49C3-97A5-95B23152D1C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83669" y="3160585"/>
                <a:ext cx="314777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92D38F4-F3BA-4589-A663-35143C7B4FC6}"/>
                  </a:ext>
                </a:extLst>
              </p:cNvPr>
              <p:cNvCxnSpPr/>
              <p:nvPr/>
            </p:nvCxnSpPr>
            <p:spPr bwMode="auto">
              <a:xfrm>
                <a:off x="5796531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35CFDF05-9718-4B30-8F88-BA6406E0D9D3}"/>
                  </a:ext>
                </a:extLst>
              </p:cNvPr>
              <p:cNvCxnSpPr/>
              <p:nvPr/>
            </p:nvCxnSpPr>
            <p:spPr bwMode="auto">
              <a:xfrm flipV="1">
                <a:off x="5941497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3" name="AutoShape 32">
                <a:extLst>
                  <a:ext uri="{FF2B5EF4-FFF2-40B4-BE49-F238E27FC236}">
                    <a16:creationId xmlns:a16="http://schemas.microsoft.com/office/drawing/2014/main" id="{C71B2137-4F4C-4228-A80D-67502869EE8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942569" y="3467767"/>
                <a:ext cx="0" cy="348289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4" name="AutoShape 3">
                <a:extLst>
                  <a:ext uri="{FF2B5EF4-FFF2-40B4-BE49-F238E27FC236}">
                    <a16:creationId xmlns:a16="http://schemas.microsoft.com/office/drawing/2014/main" id="{8774A6EF-1AE5-4C93-B620-892A8FD0611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01293" y="3464046"/>
                <a:ext cx="278316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5" name="Straight Arrow Connector 174">
                <a:extLst>
                  <a:ext uri="{FF2B5EF4-FFF2-40B4-BE49-F238E27FC236}">
                    <a16:creationId xmlns:a16="http://schemas.microsoft.com/office/drawing/2014/main" id="{0756FF5D-F485-45A0-A673-958C0FFB2C71}"/>
                  </a:ext>
                </a:extLst>
              </p:cNvPr>
              <p:cNvCxnSpPr/>
              <p:nvPr/>
            </p:nvCxnSpPr>
            <p:spPr bwMode="auto">
              <a:xfrm>
                <a:off x="6143050" y="3268612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6" name="Straight Arrow Connector 175">
                <a:extLst>
                  <a:ext uri="{FF2B5EF4-FFF2-40B4-BE49-F238E27FC236}">
                    <a16:creationId xmlns:a16="http://schemas.microsoft.com/office/drawing/2014/main" id="{010353DB-518B-406E-BF05-CEA025DCD15D}"/>
                  </a:ext>
                </a:extLst>
              </p:cNvPr>
              <p:cNvCxnSpPr/>
              <p:nvPr/>
            </p:nvCxnSpPr>
            <p:spPr bwMode="auto">
              <a:xfrm>
                <a:off x="6150484" y="3421012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A7FD4817-923B-4785-8139-7B441286FF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6811" y="4790934"/>
              <a:ext cx="0" cy="307262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Text Box 5">
              <a:extLst>
                <a:ext uri="{FF2B5EF4-FFF2-40B4-BE49-F238E27FC236}">
                  <a16:creationId xmlns:a16="http://schemas.microsoft.com/office/drawing/2014/main" id="{16F3EEFC-F30C-4652-B0F5-69F7475ED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7061" y="5570198"/>
              <a:ext cx="7136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3087"/>
                  </a:solidFill>
                  <a:latin typeface="+mn-lt"/>
                </a:rPr>
                <a:t>220</a:t>
              </a:r>
              <a:r>
                <a:rPr lang="en-US" dirty="0">
                  <a:solidFill>
                    <a:srgbClr val="003087"/>
                  </a:solidFill>
                  <a:latin typeface="Symbol" pitchFamily="18" charset="2"/>
                </a:rPr>
                <a:t>W</a:t>
              </a:r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16A9CC20-459C-4502-919C-8B4FD3256828}"/>
                </a:ext>
              </a:extLst>
            </p:cNvPr>
            <p:cNvGrpSpPr/>
            <p:nvPr/>
          </p:nvGrpSpPr>
          <p:grpSpPr>
            <a:xfrm rot="16200000">
              <a:off x="4346862" y="5681997"/>
              <a:ext cx="769950" cy="131599"/>
              <a:chOff x="3516133" y="2974516"/>
              <a:chExt cx="1236839" cy="157788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147F3703-6BE0-4136-AE1C-9AC122B57840}"/>
                  </a:ext>
                </a:extLst>
              </p:cNvPr>
              <p:cNvGrpSpPr/>
              <p:nvPr/>
            </p:nvGrpSpPr>
            <p:grpSpPr>
              <a:xfrm rot="10800000">
                <a:off x="3516133" y="2974516"/>
                <a:ext cx="833252" cy="157788"/>
                <a:chOff x="6499339" y="2571086"/>
                <a:chExt cx="1220006" cy="347662"/>
              </a:xfrm>
            </p:grpSpPr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3E43595B-F499-4C12-8148-710651066741}"/>
                    </a:ext>
                  </a:extLst>
                </p:cNvPr>
                <p:cNvCxnSpPr/>
                <p:nvPr/>
              </p:nvCxnSpPr>
              <p:spPr bwMode="auto">
                <a:xfrm flipH="1">
                  <a:off x="7119270" y="2743818"/>
                  <a:ext cx="600075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2" name="Group 98">
                  <a:extLst>
                    <a:ext uri="{FF2B5EF4-FFF2-40B4-BE49-F238E27FC236}">
                      <a16:creationId xmlns:a16="http://schemas.microsoft.com/office/drawing/2014/main" id="{5760E5DD-E12D-4C8A-9538-F37706BF7E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99339" y="2571086"/>
                  <a:ext cx="626267" cy="347662"/>
                  <a:chOff x="7209220" y="1678338"/>
                  <a:chExt cx="704492" cy="303002"/>
                </a:xfrm>
              </p:grpSpPr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3E6BA65A-4E07-4CC4-B0AA-95FFAA1CDC0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387798" y="1678338"/>
                    <a:ext cx="117862" cy="303002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F85458EE-9DDB-4206-A522-3A9A588540A2}"/>
                      </a:ext>
                    </a:extLst>
                  </p:cNvPr>
                  <p:cNvCxnSpPr/>
                  <p:nvPr/>
                </p:nvCxnSpPr>
                <p:spPr>
                  <a:xfrm>
                    <a:off x="7505660" y="1678338"/>
                    <a:ext cx="116077" cy="303002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D78789CE-C281-42DD-9437-0A536A258C0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844067" y="1825261"/>
                    <a:ext cx="69645" cy="152193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C6FA8618-D48B-462F-B43B-C9107BB4B5D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209220" y="1682489"/>
                    <a:ext cx="69646" cy="150810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1EAF553D-2CD0-43AC-B430-2DBA702E1A21}"/>
                      </a:ext>
                    </a:extLst>
                  </p:cNvPr>
                  <p:cNvCxnSpPr/>
                  <p:nvPr/>
                </p:nvCxnSpPr>
                <p:spPr>
                  <a:xfrm>
                    <a:off x="7278866" y="1678338"/>
                    <a:ext cx="116076" cy="303002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2137A592-67EF-4663-AB0F-F69E8EDBDBA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614594" y="1678338"/>
                    <a:ext cx="117862" cy="303002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4CF3D2E0-806F-4683-9961-E921E17729B0}"/>
                      </a:ext>
                    </a:extLst>
                  </p:cNvPr>
                  <p:cNvCxnSpPr/>
                  <p:nvPr/>
                </p:nvCxnSpPr>
                <p:spPr>
                  <a:xfrm>
                    <a:off x="7732456" y="1678338"/>
                    <a:ext cx="116076" cy="303002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CF643EBF-FA0B-4FD5-88CF-8AAD8497B8B2}"/>
                  </a:ext>
                </a:extLst>
              </p:cNvPr>
              <p:cNvCxnSpPr/>
              <p:nvPr/>
            </p:nvCxnSpPr>
            <p:spPr bwMode="auto">
              <a:xfrm rot="10800000" flipH="1">
                <a:off x="4343127" y="3052761"/>
                <a:ext cx="409845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34">
              <a:extLst>
                <a:ext uri="{FF2B5EF4-FFF2-40B4-BE49-F238E27FC236}">
                  <a16:creationId xmlns:a16="http://schemas.microsoft.com/office/drawing/2014/main" id="{AE87F7C1-6733-4238-8519-6BC16397B53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672906" y="6053942"/>
              <a:ext cx="117863" cy="261924"/>
              <a:chOff x="0" y="0"/>
              <a:chExt cx="118368" cy="262890"/>
            </a:xfrm>
          </p:grpSpPr>
          <p:cxnSp>
            <p:nvCxnSpPr>
              <p:cNvPr id="156" name="AutoShape 4">
                <a:extLst>
                  <a:ext uri="{FF2B5EF4-FFF2-40B4-BE49-F238E27FC236}">
                    <a16:creationId xmlns:a16="http://schemas.microsoft.com/office/drawing/2014/main" id="{679EA2EC-4BB4-4C3E-A003-7CF6ECA0151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68580" y="131445"/>
                <a:ext cx="99575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7" name="AutoShape 3">
                <a:extLst>
                  <a:ext uri="{FF2B5EF4-FFF2-40B4-BE49-F238E27FC236}">
                    <a16:creationId xmlns:a16="http://schemas.microsoft.com/office/drawing/2014/main" id="{3E265878-1F37-4F65-B5DC-CB92CE4F8BC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-131445" y="131445"/>
                <a:ext cx="262890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8" name="AutoShape 3">
                <a:extLst>
                  <a:ext uri="{FF2B5EF4-FFF2-40B4-BE49-F238E27FC236}">
                    <a16:creationId xmlns:a16="http://schemas.microsoft.com/office/drawing/2014/main" id="{85042044-AB50-466D-958A-5C70294FECB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-26670" y="131445"/>
                <a:ext cx="178536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53" name="Text Box 5">
              <a:extLst>
                <a:ext uri="{FF2B5EF4-FFF2-40B4-BE49-F238E27FC236}">
                  <a16:creationId xmlns:a16="http://schemas.microsoft.com/office/drawing/2014/main" id="{AB2286BD-6336-4F46-99EE-83C4D35693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7020" y="2844785"/>
              <a:ext cx="433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3087"/>
                  </a:solidFill>
                  <a:latin typeface="+mn-lt"/>
                </a:rPr>
                <a:t>5V</a:t>
              </a:r>
              <a:endParaRPr lang="en-US" dirty="0">
                <a:solidFill>
                  <a:srgbClr val="003087"/>
                </a:solidFill>
                <a:latin typeface="Symbol" pitchFamily="18" charset="2"/>
              </a:endParaRPr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C62F5498-F246-4520-859B-9BBC57118CD5}"/>
                </a:ext>
              </a:extLst>
            </p:cNvPr>
            <p:cNvGrpSpPr/>
            <p:nvPr/>
          </p:nvGrpSpPr>
          <p:grpSpPr>
            <a:xfrm>
              <a:off x="5317637" y="5088452"/>
              <a:ext cx="396232" cy="469367"/>
              <a:chOff x="5783669" y="3157410"/>
              <a:chExt cx="556018" cy="658646"/>
            </a:xfrm>
          </p:grpSpPr>
          <p:cxnSp>
            <p:nvCxnSpPr>
              <p:cNvPr id="180" name="AutoShape 3">
                <a:extLst>
                  <a:ext uri="{FF2B5EF4-FFF2-40B4-BE49-F238E27FC236}">
                    <a16:creationId xmlns:a16="http://schemas.microsoft.com/office/drawing/2014/main" id="{7736C776-5EB5-4C2D-933E-958E061F1CA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83669" y="3160585"/>
                <a:ext cx="314777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377AE87C-4883-4431-B42A-CA3C069C20DA}"/>
                  </a:ext>
                </a:extLst>
              </p:cNvPr>
              <p:cNvCxnSpPr/>
              <p:nvPr/>
            </p:nvCxnSpPr>
            <p:spPr bwMode="auto">
              <a:xfrm>
                <a:off x="5796531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2736D5-3AED-45C5-89E2-5CBF088B54E8}"/>
                  </a:ext>
                </a:extLst>
              </p:cNvPr>
              <p:cNvCxnSpPr/>
              <p:nvPr/>
            </p:nvCxnSpPr>
            <p:spPr bwMode="auto">
              <a:xfrm flipV="1">
                <a:off x="5941497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3" name="AutoShape 32">
                <a:extLst>
                  <a:ext uri="{FF2B5EF4-FFF2-40B4-BE49-F238E27FC236}">
                    <a16:creationId xmlns:a16="http://schemas.microsoft.com/office/drawing/2014/main" id="{432BB36B-B4FE-4711-8E6A-D67F6E48576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942569" y="3467767"/>
                <a:ext cx="0" cy="348289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4" name="AutoShape 3">
                <a:extLst>
                  <a:ext uri="{FF2B5EF4-FFF2-40B4-BE49-F238E27FC236}">
                    <a16:creationId xmlns:a16="http://schemas.microsoft.com/office/drawing/2014/main" id="{756B5534-CDB9-4E3D-8A0A-7E50D267BF3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01293" y="3464046"/>
                <a:ext cx="278316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5" name="Straight Arrow Connector 184">
                <a:extLst>
                  <a:ext uri="{FF2B5EF4-FFF2-40B4-BE49-F238E27FC236}">
                    <a16:creationId xmlns:a16="http://schemas.microsoft.com/office/drawing/2014/main" id="{D199B8A7-C193-45DF-AF90-8E85259CE8CD}"/>
                  </a:ext>
                </a:extLst>
              </p:cNvPr>
              <p:cNvCxnSpPr/>
              <p:nvPr/>
            </p:nvCxnSpPr>
            <p:spPr bwMode="auto">
              <a:xfrm>
                <a:off x="6143050" y="3268612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" name="Straight Arrow Connector 185">
                <a:extLst>
                  <a:ext uri="{FF2B5EF4-FFF2-40B4-BE49-F238E27FC236}">
                    <a16:creationId xmlns:a16="http://schemas.microsoft.com/office/drawing/2014/main" id="{5E567165-3F88-4691-AEFA-4473A61AC628}"/>
                  </a:ext>
                </a:extLst>
              </p:cNvPr>
              <p:cNvCxnSpPr/>
              <p:nvPr/>
            </p:nvCxnSpPr>
            <p:spPr bwMode="auto">
              <a:xfrm>
                <a:off x="6150484" y="3421012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65F64DCF-88F9-4892-AFE9-46D5FC7CB8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1786" y="4771613"/>
              <a:ext cx="0" cy="307262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 Box 5">
              <a:extLst>
                <a:ext uri="{FF2B5EF4-FFF2-40B4-BE49-F238E27FC236}">
                  <a16:creationId xmlns:a16="http://schemas.microsoft.com/office/drawing/2014/main" id="{1AE64553-1886-40E0-BB43-224B0314C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8057" y="5565989"/>
              <a:ext cx="7136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3087"/>
                  </a:solidFill>
                  <a:latin typeface="+mn-lt"/>
                </a:rPr>
                <a:t>220</a:t>
              </a:r>
              <a:r>
                <a:rPr lang="en-US" dirty="0">
                  <a:solidFill>
                    <a:srgbClr val="003087"/>
                  </a:solidFill>
                  <a:latin typeface="Symbol" pitchFamily="18" charset="2"/>
                </a:rPr>
                <a:t>W</a:t>
              </a:r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BD732021-75E3-41B2-A56B-3A130CBE36E2}"/>
                </a:ext>
              </a:extLst>
            </p:cNvPr>
            <p:cNvGrpSpPr/>
            <p:nvPr/>
          </p:nvGrpSpPr>
          <p:grpSpPr>
            <a:xfrm rot="16200000">
              <a:off x="5041837" y="5662676"/>
              <a:ext cx="769950" cy="131599"/>
              <a:chOff x="3516133" y="2974516"/>
              <a:chExt cx="1236839" cy="157788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1F317BF5-B470-420A-9BB8-21A44E0A4F45}"/>
                  </a:ext>
                </a:extLst>
              </p:cNvPr>
              <p:cNvGrpSpPr/>
              <p:nvPr/>
            </p:nvGrpSpPr>
            <p:grpSpPr>
              <a:xfrm rot="10800000">
                <a:off x="3516133" y="2974516"/>
                <a:ext cx="833252" cy="157788"/>
                <a:chOff x="6499339" y="2571086"/>
                <a:chExt cx="1220006" cy="347662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F74D70F2-ECA0-4F22-B70B-BB85944680B3}"/>
                    </a:ext>
                  </a:extLst>
                </p:cNvPr>
                <p:cNvCxnSpPr/>
                <p:nvPr/>
              </p:nvCxnSpPr>
              <p:spPr bwMode="auto">
                <a:xfrm flipH="1">
                  <a:off x="7119270" y="2743818"/>
                  <a:ext cx="600075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3" name="Group 98">
                  <a:extLst>
                    <a:ext uri="{FF2B5EF4-FFF2-40B4-BE49-F238E27FC236}">
                      <a16:creationId xmlns:a16="http://schemas.microsoft.com/office/drawing/2014/main" id="{BA9FC58C-AF63-4238-AB87-D7C1DBE7E0D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99339" y="2571086"/>
                  <a:ext cx="626267" cy="347662"/>
                  <a:chOff x="7209220" y="1678338"/>
                  <a:chExt cx="704492" cy="303002"/>
                </a:xfrm>
              </p:grpSpPr>
              <p:cxnSp>
                <p:nvCxnSpPr>
                  <p:cNvPr id="194" name="Straight Connector 193">
                    <a:extLst>
                      <a:ext uri="{FF2B5EF4-FFF2-40B4-BE49-F238E27FC236}">
                        <a16:creationId xmlns:a16="http://schemas.microsoft.com/office/drawing/2014/main" id="{4E2B8F9D-67F1-4E3A-A841-56204F51703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387798" y="1678338"/>
                    <a:ext cx="117862" cy="303002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>
                    <a:extLst>
                      <a:ext uri="{FF2B5EF4-FFF2-40B4-BE49-F238E27FC236}">
                        <a16:creationId xmlns:a16="http://schemas.microsoft.com/office/drawing/2014/main" id="{CF24FC51-B8FD-4629-B573-0B3A7A4A3BF0}"/>
                      </a:ext>
                    </a:extLst>
                  </p:cNvPr>
                  <p:cNvCxnSpPr/>
                  <p:nvPr/>
                </p:nvCxnSpPr>
                <p:spPr>
                  <a:xfrm>
                    <a:off x="7505660" y="1678338"/>
                    <a:ext cx="116077" cy="303002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>
                    <a:extLst>
                      <a:ext uri="{FF2B5EF4-FFF2-40B4-BE49-F238E27FC236}">
                        <a16:creationId xmlns:a16="http://schemas.microsoft.com/office/drawing/2014/main" id="{AA498FEE-3DB3-4EC1-B854-4F9B9E8CB28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844067" y="1825261"/>
                    <a:ext cx="69645" cy="152193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>
                    <a:extLst>
                      <a:ext uri="{FF2B5EF4-FFF2-40B4-BE49-F238E27FC236}">
                        <a16:creationId xmlns:a16="http://schemas.microsoft.com/office/drawing/2014/main" id="{B7BBD821-E080-4CE8-ACAB-CA40C5FBD7E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209220" y="1682489"/>
                    <a:ext cx="69646" cy="150810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>
                    <a:extLst>
                      <a:ext uri="{FF2B5EF4-FFF2-40B4-BE49-F238E27FC236}">
                        <a16:creationId xmlns:a16="http://schemas.microsoft.com/office/drawing/2014/main" id="{BE6C639A-6DFB-42B1-A881-841261B9032A}"/>
                      </a:ext>
                    </a:extLst>
                  </p:cNvPr>
                  <p:cNvCxnSpPr/>
                  <p:nvPr/>
                </p:nvCxnSpPr>
                <p:spPr>
                  <a:xfrm>
                    <a:off x="7278866" y="1678338"/>
                    <a:ext cx="116076" cy="303002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>
                    <a:extLst>
                      <a:ext uri="{FF2B5EF4-FFF2-40B4-BE49-F238E27FC236}">
                        <a16:creationId xmlns:a16="http://schemas.microsoft.com/office/drawing/2014/main" id="{30471C0C-2256-42C3-A24D-640EAA5856F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614594" y="1678338"/>
                    <a:ext cx="117862" cy="303002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Connector 200">
                    <a:extLst>
                      <a:ext uri="{FF2B5EF4-FFF2-40B4-BE49-F238E27FC236}">
                        <a16:creationId xmlns:a16="http://schemas.microsoft.com/office/drawing/2014/main" id="{3B47D070-23DA-4E8F-8763-4E28064E4013}"/>
                      </a:ext>
                    </a:extLst>
                  </p:cNvPr>
                  <p:cNvCxnSpPr/>
                  <p:nvPr/>
                </p:nvCxnSpPr>
                <p:spPr>
                  <a:xfrm>
                    <a:off x="7732456" y="1678338"/>
                    <a:ext cx="116076" cy="303002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F426DF3F-21CD-491E-966D-6DEB97DF19CA}"/>
                  </a:ext>
                </a:extLst>
              </p:cNvPr>
              <p:cNvCxnSpPr/>
              <p:nvPr/>
            </p:nvCxnSpPr>
            <p:spPr bwMode="auto">
              <a:xfrm rot="10800000" flipH="1">
                <a:off x="4343127" y="3052761"/>
                <a:ext cx="409845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" name="Group 34">
              <a:extLst>
                <a:ext uri="{FF2B5EF4-FFF2-40B4-BE49-F238E27FC236}">
                  <a16:creationId xmlns:a16="http://schemas.microsoft.com/office/drawing/2014/main" id="{5CD2E629-41E8-4BB0-82FC-63E46187010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367881" y="6034621"/>
              <a:ext cx="117863" cy="261924"/>
              <a:chOff x="0" y="0"/>
              <a:chExt cx="118368" cy="262890"/>
            </a:xfrm>
          </p:grpSpPr>
          <p:cxnSp>
            <p:nvCxnSpPr>
              <p:cNvPr id="203" name="AutoShape 4">
                <a:extLst>
                  <a:ext uri="{FF2B5EF4-FFF2-40B4-BE49-F238E27FC236}">
                    <a16:creationId xmlns:a16="http://schemas.microsoft.com/office/drawing/2014/main" id="{BFAC41F3-5BD5-4086-9BF4-191F450E665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68580" y="131445"/>
                <a:ext cx="99575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4" name="AutoShape 3">
                <a:extLst>
                  <a:ext uri="{FF2B5EF4-FFF2-40B4-BE49-F238E27FC236}">
                    <a16:creationId xmlns:a16="http://schemas.microsoft.com/office/drawing/2014/main" id="{32D7EDB9-83EA-42A9-811C-AD2B113462B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-131445" y="131445"/>
                <a:ext cx="262890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5" name="AutoShape 3">
                <a:extLst>
                  <a:ext uri="{FF2B5EF4-FFF2-40B4-BE49-F238E27FC236}">
                    <a16:creationId xmlns:a16="http://schemas.microsoft.com/office/drawing/2014/main" id="{381D1A23-11D6-4E22-952F-763F23F8F09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-5400000">
                <a:off x="-26670" y="131445"/>
                <a:ext cx="178536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C5FDCCD-6315-48B8-A305-51EBD9BA234D}"/>
              </a:ext>
            </a:extLst>
          </p:cNvPr>
          <p:cNvGrpSpPr/>
          <p:nvPr/>
        </p:nvGrpSpPr>
        <p:grpSpPr>
          <a:xfrm>
            <a:off x="5457168" y="3039018"/>
            <a:ext cx="1462447" cy="1171456"/>
            <a:chOff x="5457168" y="3039018"/>
            <a:chExt cx="1462447" cy="117145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D99169-58D1-4A26-B43B-3777C8F48050}"/>
                </a:ext>
              </a:extLst>
            </p:cNvPr>
            <p:cNvSpPr/>
            <p:nvPr/>
          </p:nvSpPr>
          <p:spPr>
            <a:xfrm>
              <a:off x="5993464" y="3039018"/>
              <a:ext cx="9261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B333B"/>
                  </a:solidFill>
                </a:rPr>
                <a:t> button </a:t>
              </a:r>
            </a:p>
          </p:txBody>
        </p: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16FE8639-165C-4BBB-AEB6-059A95F1ED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7168" y="3343543"/>
              <a:ext cx="984929" cy="866931"/>
            </a:xfrm>
            <a:prstGeom prst="straightConnector1">
              <a:avLst/>
            </a:prstGeom>
            <a:ln w="38100">
              <a:solidFill>
                <a:srgbClr val="CB33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" name="Rectangle 206">
            <a:extLst>
              <a:ext uri="{FF2B5EF4-FFF2-40B4-BE49-F238E27FC236}">
                <a16:creationId xmlns:a16="http://schemas.microsoft.com/office/drawing/2014/main" id="{AADDC761-EB97-4BA3-B738-5018C4FFC02A}"/>
              </a:ext>
            </a:extLst>
          </p:cNvPr>
          <p:cNvSpPr/>
          <p:nvPr/>
        </p:nvSpPr>
        <p:spPr>
          <a:xfrm>
            <a:off x="7006445" y="3269175"/>
            <a:ext cx="4205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 main orientations for switches: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087"/>
                </a:solidFill>
              </a:rPr>
              <a:t>Normally Open (NO) </a:t>
            </a:r>
            <a:r>
              <a:rPr lang="en-US" sz="2000" dirty="0"/>
              <a:t>– contacts on switch are open and will close when the switch is activated.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087"/>
                </a:solidFill>
              </a:rPr>
              <a:t>Normally Closed (NC) </a:t>
            </a:r>
            <a:r>
              <a:rPr lang="en-US" sz="2000" dirty="0"/>
              <a:t>– contacts on switch are closed and will open when the switch is activated.</a:t>
            </a: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CA292E51-D25E-4A8C-98D6-6C1868A0F7C0}"/>
              </a:ext>
            </a:extLst>
          </p:cNvPr>
          <p:cNvGrpSpPr/>
          <p:nvPr/>
        </p:nvGrpSpPr>
        <p:grpSpPr>
          <a:xfrm rot="5400000">
            <a:off x="10938086" y="4237472"/>
            <a:ext cx="1151147" cy="398724"/>
            <a:chOff x="6599911" y="3248205"/>
            <a:chExt cx="2174855" cy="753304"/>
          </a:xfrm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42C79277-9743-4C47-AF3B-6787B3670429}"/>
                </a:ext>
              </a:extLst>
            </p:cNvPr>
            <p:cNvGrpSpPr/>
            <p:nvPr/>
          </p:nvGrpSpPr>
          <p:grpSpPr>
            <a:xfrm>
              <a:off x="7006861" y="3248205"/>
              <a:ext cx="1360967" cy="201255"/>
              <a:chOff x="7006861" y="3248205"/>
              <a:chExt cx="1360967" cy="201255"/>
            </a:xfrm>
          </p:grpSpPr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5228EB98-F3FC-4602-8DC5-003FD5D4C6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6861" y="3449460"/>
                <a:ext cx="1360967" cy="0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7C7AA7AD-CAE3-46BA-AF50-CDB6AE495C14}"/>
                  </a:ext>
                </a:extLst>
              </p:cNvPr>
              <p:cNvSpPr/>
              <p:nvPr/>
            </p:nvSpPr>
            <p:spPr>
              <a:xfrm>
                <a:off x="7384313" y="3248205"/>
                <a:ext cx="606056" cy="18607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3C533D58-D40A-4D52-A8E9-F161C9DC53DF}"/>
                </a:ext>
              </a:extLst>
            </p:cNvPr>
            <p:cNvGrpSpPr/>
            <p:nvPr/>
          </p:nvGrpSpPr>
          <p:grpSpPr>
            <a:xfrm>
              <a:off x="6599911" y="3791361"/>
              <a:ext cx="2174855" cy="210148"/>
              <a:chOff x="6597005" y="3699030"/>
              <a:chExt cx="2174855" cy="210148"/>
            </a:xfrm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E3BBE4C8-E2BB-4B50-AF52-7A0C27F965E3}"/>
                  </a:ext>
                </a:extLst>
              </p:cNvPr>
              <p:cNvGrpSpPr/>
              <p:nvPr/>
            </p:nvGrpSpPr>
            <p:grpSpPr>
              <a:xfrm>
                <a:off x="6597005" y="3699030"/>
                <a:ext cx="683639" cy="207334"/>
                <a:chOff x="6597005" y="3699030"/>
                <a:chExt cx="683639" cy="207334"/>
              </a:xfrm>
            </p:grpSpPr>
            <p:cxnSp>
              <p:nvCxnSpPr>
                <p:cNvPr id="227" name="Straight Connector 226">
                  <a:extLst>
                    <a:ext uri="{FF2B5EF4-FFF2-40B4-BE49-F238E27FC236}">
                      <a16:creationId xmlns:a16="http://schemas.microsoft.com/office/drawing/2014/main" id="{B25B2088-26A0-49A6-A76B-B8B5C9EF89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97005" y="3802697"/>
                  <a:ext cx="579972" cy="0"/>
                </a:xfrm>
                <a:prstGeom prst="line">
                  <a:avLst/>
                </a:prstGeom>
                <a:ln w="38100">
                  <a:solidFill>
                    <a:srgbClr val="0030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472D9AF5-9717-46E4-8BEC-373C63237E33}"/>
                    </a:ext>
                  </a:extLst>
                </p:cNvPr>
                <p:cNvSpPr/>
                <p:nvPr/>
              </p:nvSpPr>
              <p:spPr>
                <a:xfrm>
                  <a:off x="7073310" y="3699030"/>
                  <a:ext cx="207334" cy="207334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0030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A8D59EB5-8419-4D1F-80FA-24BA0FA16FF4}"/>
                  </a:ext>
                </a:extLst>
              </p:cNvPr>
              <p:cNvGrpSpPr/>
              <p:nvPr/>
            </p:nvGrpSpPr>
            <p:grpSpPr>
              <a:xfrm>
                <a:off x="8115300" y="3701844"/>
                <a:ext cx="656560" cy="207334"/>
                <a:chOff x="8115300" y="3701844"/>
                <a:chExt cx="656560" cy="207334"/>
              </a:xfrm>
            </p:grpSpPr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66F2F0E1-0C82-4B51-9A95-945D883F4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91888" y="3802697"/>
                  <a:ext cx="579972" cy="0"/>
                </a:xfrm>
                <a:prstGeom prst="line">
                  <a:avLst/>
                </a:prstGeom>
                <a:ln w="38100">
                  <a:solidFill>
                    <a:srgbClr val="0030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53630D7A-B560-48B7-8056-658E99848A4F}"/>
                    </a:ext>
                  </a:extLst>
                </p:cNvPr>
                <p:cNvSpPr/>
                <p:nvPr/>
              </p:nvSpPr>
              <p:spPr>
                <a:xfrm>
                  <a:off x="8115300" y="3701844"/>
                  <a:ext cx="207334" cy="207334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0030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4D1B535-2383-4625-B9E8-2701C0E1ECB4}"/>
              </a:ext>
            </a:extLst>
          </p:cNvPr>
          <p:cNvGrpSpPr/>
          <p:nvPr/>
        </p:nvGrpSpPr>
        <p:grpSpPr>
          <a:xfrm rot="5400000">
            <a:off x="10862664" y="5750344"/>
            <a:ext cx="1151147" cy="207329"/>
            <a:chOff x="6599911" y="3609803"/>
            <a:chExt cx="2174855" cy="391706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9FE0BC1E-0611-4340-B331-1609E0B7303E}"/>
                </a:ext>
              </a:extLst>
            </p:cNvPr>
            <p:cNvGrpSpPr/>
            <p:nvPr/>
          </p:nvGrpSpPr>
          <p:grpSpPr>
            <a:xfrm>
              <a:off x="7006856" y="3609803"/>
              <a:ext cx="1360967" cy="201276"/>
              <a:chOff x="7006856" y="3609803"/>
              <a:chExt cx="1360967" cy="201276"/>
            </a:xfrm>
          </p:grpSpPr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D596ED46-CBB0-42B9-8AB6-D654206D4D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6856" y="3811079"/>
                <a:ext cx="1360967" cy="0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E6665D0E-B449-4E70-9B87-AF0EB8572AD7}"/>
                  </a:ext>
                </a:extLst>
              </p:cNvPr>
              <p:cNvSpPr/>
              <p:nvPr/>
            </p:nvSpPr>
            <p:spPr>
              <a:xfrm>
                <a:off x="7384312" y="3609803"/>
                <a:ext cx="606056" cy="18607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AEDC99BD-B3B4-41AD-B1F6-287E86A39D11}"/>
                </a:ext>
              </a:extLst>
            </p:cNvPr>
            <p:cNvGrpSpPr/>
            <p:nvPr/>
          </p:nvGrpSpPr>
          <p:grpSpPr>
            <a:xfrm>
              <a:off x="6599911" y="3791361"/>
              <a:ext cx="2174855" cy="210148"/>
              <a:chOff x="6597005" y="3699030"/>
              <a:chExt cx="2174855" cy="210148"/>
            </a:xfrm>
          </p:grpSpPr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69180E11-B6CF-451E-94EB-4EAE28828158}"/>
                  </a:ext>
                </a:extLst>
              </p:cNvPr>
              <p:cNvGrpSpPr/>
              <p:nvPr/>
            </p:nvGrpSpPr>
            <p:grpSpPr>
              <a:xfrm>
                <a:off x="6597005" y="3699030"/>
                <a:ext cx="683639" cy="207334"/>
                <a:chOff x="6597005" y="3699030"/>
                <a:chExt cx="683639" cy="207334"/>
              </a:xfrm>
            </p:grpSpPr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31A88190-E675-4C2D-8D9C-086B619DDC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97005" y="3802697"/>
                  <a:ext cx="579972" cy="0"/>
                </a:xfrm>
                <a:prstGeom prst="line">
                  <a:avLst/>
                </a:prstGeom>
                <a:ln w="38100">
                  <a:solidFill>
                    <a:srgbClr val="0030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4976099E-8F7E-4113-A0D9-33F3C0DF2BBD}"/>
                    </a:ext>
                  </a:extLst>
                </p:cNvPr>
                <p:cNvSpPr/>
                <p:nvPr/>
              </p:nvSpPr>
              <p:spPr>
                <a:xfrm>
                  <a:off x="7073310" y="3699030"/>
                  <a:ext cx="207334" cy="207334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0030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8F4F7FBE-A6D8-4498-8E03-3047F1CC8A8B}"/>
                  </a:ext>
                </a:extLst>
              </p:cNvPr>
              <p:cNvGrpSpPr/>
              <p:nvPr/>
            </p:nvGrpSpPr>
            <p:grpSpPr>
              <a:xfrm>
                <a:off x="8115300" y="3701844"/>
                <a:ext cx="656560" cy="207334"/>
                <a:chOff x="8115300" y="3701844"/>
                <a:chExt cx="656560" cy="207334"/>
              </a:xfrm>
            </p:grpSpPr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3A8836D0-718E-48D6-8B69-0802E16352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91888" y="3802697"/>
                  <a:ext cx="579972" cy="0"/>
                </a:xfrm>
                <a:prstGeom prst="line">
                  <a:avLst/>
                </a:prstGeom>
                <a:ln w="38100">
                  <a:solidFill>
                    <a:srgbClr val="0030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9AF85C56-AF7E-4C3B-BFF8-0BE79584ED67}"/>
                    </a:ext>
                  </a:extLst>
                </p:cNvPr>
                <p:cNvSpPr/>
                <p:nvPr/>
              </p:nvSpPr>
              <p:spPr>
                <a:xfrm>
                  <a:off x="8115300" y="3701844"/>
                  <a:ext cx="207334" cy="207334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0030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42" name="Rectangle 241">
            <a:extLst>
              <a:ext uri="{FF2B5EF4-FFF2-40B4-BE49-F238E27FC236}">
                <a16:creationId xmlns:a16="http://schemas.microsoft.com/office/drawing/2014/main" id="{1AE94670-5945-4BE6-975B-66E1C990715E}"/>
              </a:ext>
            </a:extLst>
          </p:cNvPr>
          <p:cNvSpPr/>
          <p:nvPr/>
        </p:nvSpPr>
        <p:spPr>
          <a:xfrm>
            <a:off x="1809183" y="3408350"/>
            <a:ext cx="229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6F9CA89D-ED12-4FF6-8A88-0F54DB52E358}"/>
              </a:ext>
            </a:extLst>
          </p:cNvPr>
          <p:cNvSpPr/>
          <p:nvPr/>
        </p:nvSpPr>
        <p:spPr>
          <a:xfrm>
            <a:off x="2633822" y="3424569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27DC68D7-A724-4816-8970-DDFCCAF5A13A}"/>
              </a:ext>
            </a:extLst>
          </p:cNvPr>
          <p:cNvSpPr/>
          <p:nvPr/>
        </p:nvSpPr>
        <p:spPr>
          <a:xfrm>
            <a:off x="1846006" y="2879434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56AAC22B-8DFB-4CD1-9B69-FF08A276144A}"/>
              </a:ext>
            </a:extLst>
          </p:cNvPr>
          <p:cNvSpPr/>
          <p:nvPr/>
        </p:nvSpPr>
        <p:spPr>
          <a:xfrm>
            <a:off x="2719921" y="2950648"/>
            <a:ext cx="2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B33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3CA5EFD6-42B0-4BBC-B454-918917DD74A5}"/>
              </a:ext>
            </a:extLst>
          </p:cNvPr>
          <p:cNvSpPr/>
          <p:nvPr/>
        </p:nvSpPr>
        <p:spPr>
          <a:xfrm>
            <a:off x="2509676" y="6452333"/>
            <a:ext cx="643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3087"/>
                </a:solidFill>
              </a:rPr>
              <a:t>Is your switch wired to be Normally Open or Normally Closed?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7423A7-E80B-4837-8C27-BAA0EF490866}"/>
              </a:ext>
            </a:extLst>
          </p:cNvPr>
          <p:cNvSpPr/>
          <p:nvPr/>
        </p:nvSpPr>
        <p:spPr>
          <a:xfrm>
            <a:off x="8341648" y="6463105"/>
            <a:ext cx="215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B333B"/>
                </a:solidFill>
              </a:rPr>
              <a:t>Normally Open (NO)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0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2" grpId="0"/>
      <p:bldP spid="207" grpId="0" uiExpand="1" build="p"/>
      <p:bldP spid="242" grpId="0"/>
      <p:bldP spid="243" grpId="0"/>
      <p:bldP spid="244" grpId="0"/>
      <p:bldP spid="245" grpId="0"/>
      <p:bldP spid="246" grpId="0"/>
      <p:bldP spid="31" grpId="0"/>
    </p:bldLst>
  </p:timing>
</p:sld>
</file>

<file path=ppt/theme/theme1.xml><?xml version="1.0" encoding="utf-8"?>
<a:theme xmlns:a="http://schemas.openxmlformats.org/drawingml/2006/main" name="Expanded Slid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anded Slide Theme" id="{2F7484A4-7A9F-4B98-96AC-2FF08647E21D}" vid="{D2194315-72CD-433D-82C0-34C5764078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Expanded Slide Theme</Template>
  <TotalTime>4700</TotalTime>
  <Words>586</Words>
  <Application>Microsoft Office PowerPoint</Application>
  <PresentationFormat>Widescreen</PresentationFormat>
  <Paragraphs>127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Symbol</vt:lpstr>
      <vt:lpstr>Expanded Slide Theme</vt:lpstr>
      <vt:lpstr>Momentary Switches</vt:lpstr>
      <vt:lpstr>Momentary Switches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Electricity</dc:title>
  <dc:creator>Krystal Corbett</dc:creator>
  <cp:lastModifiedBy>User</cp:lastModifiedBy>
  <cp:revision>166</cp:revision>
  <cp:lastPrinted>2019-12-16T18:32:14Z</cp:lastPrinted>
  <dcterms:created xsi:type="dcterms:W3CDTF">2017-03-05T23:41:57Z</dcterms:created>
  <dcterms:modified xsi:type="dcterms:W3CDTF">2020-02-04T21:29:28Z</dcterms:modified>
</cp:coreProperties>
</file>