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1" r:id="rId2"/>
    <p:sldId id="314" r:id="rId3"/>
    <p:sldId id="262" r:id="rId4"/>
    <p:sldId id="263" r:id="rId5"/>
    <p:sldId id="315" r:id="rId6"/>
    <p:sldId id="267" r:id="rId7"/>
    <p:sldId id="269" r:id="rId8"/>
    <p:sldId id="318" r:id="rId9"/>
    <p:sldId id="316" r:id="rId10"/>
    <p:sldId id="319" r:id="rId11"/>
    <p:sldId id="317" r:id="rId12"/>
    <p:sldId id="25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947F44-8324-4222-9EFF-A152BEA67870}" type="datetimeFigureOut">
              <a:rPr lang="en-US" smtClean="0"/>
              <a:t>7/29/2019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047F9-517B-4665-8E0A-6FC5A3AD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1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037DA-1579-432A-AE03-F8C9F49B7663}" type="datetime1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249F-574D-4748-A6F0-F97708890F94}" type="datetime1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8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22039-9A00-4F83-B42E-D0A934E3A6FA}" type="datetime1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535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E76B3-AEAD-4958-8452-FDF9C2F99AC0}" type="datetime1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5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46F4-2075-4FEA-98F4-00304556F427}" type="datetime1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3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CC715-F9C5-4D64-8F7E-34469ACDE9A3}" type="datetime1">
              <a:rPr lang="en-US" smtClean="0"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6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C8834-8EF0-4BC4-955E-7AAF15468430}" type="datetime1">
              <a:rPr lang="en-US" smtClean="0"/>
              <a:t>7/29/2019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34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31CD-300A-4F4A-841D-417A3CE91212}" type="datetime1">
              <a:rPr lang="en-US" smtClean="0"/>
              <a:t>7/29/2019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29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ADD43-0D69-4740-B48E-0F7B8A317BCF}" type="datetime1">
              <a:rPr lang="en-US" smtClean="0"/>
              <a:t>7/29/2019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06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1C73-2828-4C7A-B3B3-2B55E1DE4E12}" type="datetime1">
              <a:rPr lang="en-US" smtClean="0"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25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F7F96-0ECA-47D4-8E4B-AE8F15A3094D}" type="datetime1">
              <a:rPr lang="en-US" smtClean="0"/>
              <a:t>7/29/2019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8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DE815-68E8-486E-9014-F7657AE619C0}" type="datetime1">
              <a:rPr lang="en-US" smtClean="0"/>
              <a:t>7/29/2019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89610" y="63801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F74-A747-4E64-AE56-DDE638F55FEC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85A1402-DBE2-4E1E-82ED-FAF1D81A5E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8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latech.edu/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latech.ed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2314208" y="2683059"/>
            <a:ext cx="5040565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0" y="4164126"/>
            <a:ext cx="2198320" cy="1361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909622" y="1160741"/>
            <a:ext cx="2445149" cy="139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0004362" y="5642064"/>
            <a:ext cx="2187639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2314208" y="4164126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4" b="16579"/>
          <a:stretch/>
        </p:blipFill>
        <p:spPr>
          <a:xfrm>
            <a:off x="2335767" y="5642064"/>
            <a:ext cx="2425048" cy="1208902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7470660" y="2683060"/>
            <a:ext cx="4721341" cy="284278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1" r="53761" b="61381"/>
          <a:stretch/>
        </p:blipFill>
        <p:spPr>
          <a:xfrm>
            <a:off x="0" y="-14067"/>
            <a:ext cx="2208628" cy="111134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75" r="53761" b="16340"/>
          <a:stretch/>
        </p:blipFill>
        <p:spPr>
          <a:xfrm>
            <a:off x="0" y="1181686"/>
            <a:ext cx="2208628" cy="139001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5" t="41444" r="-430" b="16340"/>
          <a:stretch/>
        </p:blipFill>
        <p:spPr>
          <a:xfrm>
            <a:off x="2321168" y="1181685"/>
            <a:ext cx="2475915" cy="138448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27" t="4731" b="61875"/>
          <a:stretch/>
        </p:blipFill>
        <p:spPr>
          <a:xfrm>
            <a:off x="2321169" y="2136"/>
            <a:ext cx="2482512" cy="1095144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4892434" y="-1"/>
            <a:ext cx="2462339" cy="108304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470660" y="0"/>
            <a:ext cx="2462339" cy="10830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0048887" y="-1"/>
            <a:ext cx="2143114" cy="10830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7470660" y="1196690"/>
            <a:ext cx="2462339" cy="136172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10048887" y="1196689"/>
            <a:ext cx="2143114" cy="13617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0" y="2683059"/>
            <a:ext cx="2198321" cy="136172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5642066"/>
            <a:ext cx="2198321" cy="12159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892434" y="5642066"/>
            <a:ext cx="2462339" cy="121593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470660" y="5642067"/>
            <a:ext cx="2462339" cy="1215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03019" y="3268073"/>
            <a:ext cx="4256621" cy="171101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What’s In Your Kit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7182" y="6351729"/>
            <a:ext cx="2743200" cy="365125"/>
          </a:xfrm>
          <a:ln>
            <a:noFill/>
          </a:ln>
        </p:spPr>
        <p:txBody>
          <a:bodyPr/>
          <a:lstStyle/>
          <a:p>
            <a:fld id="{AF9F945A-7155-4828-81E1-722329993529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>
            <a:hlinkClick r:id="rId6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99938" y="96711"/>
            <a:ext cx="1041012" cy="947437"/>
          </a:xfrm>
          <a:prstGeom prst="rect">
            <a:avLst/>
          </a:prstGeom>
        </p:spPr>
      </p:pic>
      <p:pic>
        <p:nvPicPr>
          <p:cNvPr id="12" name="Picture 2" descr="NSF 4-Color Bitmap 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295" y="5759243"/>
            <a:ext cx="974544" cy="97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7" t="32820" b="5942"/>
          <a:stretch/>
        </p:blipFill>
        <p:spPr>
          <a:xfrm>
            <a:off x="7467309" y="1179776"/>
            <a:ext cx="2453249" cy="1366476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4892434" y="4164126"/>
            <a:ext cx="2462337" cy="136172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61F8603-BB64-4EC2-80E7-883FFAAA22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5" y="2778759"/>
            <a:ext cx="4559817" cy="118262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63E302D-B175-444C-850C-541667E3442F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" y="4475285"/>
            <a:ext cx="2108499" cy="85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74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in your kit…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9482" y="2002270"/>
            <a:ext cx="5562777" cy="3396666"/>
          </a:xfrm>
        </p:spPr>
        <p:txBody>
          <a:bodyPr>
            <a:normAutofit/>
          </a:bodyPr>
          <a:lstStyle/>
          <a:p>
            <a:r>
              <a:rPr lang="en-US" dirty="0"/>
              <a:t>Discuss with the people at your table.</a:t>
            </a:r>
          </a:p>
          <a:p>
            <a:pPr lvl="1"/>
            <a:r>
              <a:rPr lang="en-US" dirty="0"/>
              <a:t>Does anyone know what is pictured?</a:t>
            </a:r>
          </a:p>
          <a:p>
            <a:pPr lvl="1"/>
            <a:r>
              <a:rPr lang="en-US" dirty="0"/>
              <a:t>What do you think/know it is used for?</a:t>
            </a:r>
          </a:p>
          <a:p>
            <a:pPr lvl="1"/>
            <a:r>
              <a:rPr lang="en-US" dirty="0"/>
              <a:t>How do you think you will use it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33FC2-7F96-4766-97DC-DC045FC78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208" y="1439186"/>
            <a:ext cx="3862162" cy="469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56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in your kit…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765" y="1690688"/>
            <a:ext cx="5259196" cy="4223857"/>
          </a:xfrm>
        </p:spPr>
        <p:txBody>
          <a:bodyPr>
            <a:normAutofit/>
          </a:bodyPr>
          <a:lstStyle/>
          <a:p>
            <a:r>
              <a:rPr lang="en-US" dirty="0"/>
              <a:t>Discuss with the people at your table.</a:t>
            </a:r>
          </a:p>
          <a:p>
            <a:pPr lvl="1"/>
            <a:r>
              <a:rPr lang="en-US" dirty="0"/>
              <a:t>Does anyone know what is pictured?</a:t>
            </a:r>
          </a:p>
          <a:p>
            <a:pPr lvl="1"/>
            <a:r>
              <a:rPr lang="en-US" dirty="0"/>
              <a:t>What do you think/know it is used for?</a:t>
            </a:r>
          </a:p>
          <a:p>
            <a:pPr lvl="1"/>
            <a:r>
              <a:rPr lang="en-US" dirty="0"/>
              <a:t>How do you think you will use it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D7C6A7-4769-4466-9DAA-6D3D90443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321" y="691762"/>
            <a:ext cx="3162518" cy="5315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CF45BD-3860-48BE-BCBE-B600FDF78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7619" y="1690537"/>
            <a:ext cx="4913760" cy="29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6580"/>
            <a:ext cx="10515600" cy="854075"/>
          </a:xfrm>
        </p:spPr>
        <p:txBody>
          <a:bodyPr/>
          <a:lstStyle/>
          <a:p>
            <a:r>
              <a:rPr lang="en-US" dirty="0"/>
              <a:t>Things you should know: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08065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You may not use everything in your kit this term</a:t>
            </a:r>
          </a:p>
          <a:p>
            <a:pPr lvl="1"/>
            <a:r>
              <a:rPr lang="en-US" dirty="0"/>
              <a:t>You will eventually use it all</a:t>
            </a:r>
          </a:p>
          <a:p>
            <a:pPr lvl="1"/>
            <a:r>
              <a:rPr lang="en-US" dirty="0"/>
              <a:t>Keep track of your kit</a:t>
            </a:r>
          </a:p>
          <a:p>
            <a:r>
              <a:rPr lang="en-US" dirty="0"/>
              <a:t>The cost of the kit is approximately $100</a:t>
            </a:r>
          </a:p>
          <a:p>
            <a:r>
              <a:rPr lang="en-US" dirty="0"/>
              <a:t>Lost items can be purchased at local/online stores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02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B5B804-F55B-4C37-B9C4-AB044EE22FEF}"/>
              </a:ext>
            </a:extLst>
          </p:cNvPr>
          <p:cNvSpPr/>
          <p:nvPr/>
        </p:nvSpPr>
        <p:spPr>
          <a:xfrm>
            <a:off x="0" y="0"/>
            <a:ext cx="5007935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98950C-F9E2-4B32-B51D-C2BBFD97A8F0}"/>
              </a:ext>
            </a:extLst>
          </p:cNvPr>
          <p:cNvSpPr/>
          <p:nvPr/>
        </p:nvSpPr>
        <p:spPr>
          <a:xfrm>
            <a:off x="461772" y="492369"/>
            <a:ext cx="4046433" cy="5731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878" y="629266"/>
            <a:ext cx="6422849" cy="1676603"/>
          </a:xfrm>
        </p:spPr>
        <p:txBody>
          <a:bodyPr>
            <a:normAutofit/>
          </a:bodyPr>
          <a:lstStyle/>
          <a:p>
            <a:r>
              <a:rPr lang="en-US" b="1"/>
              <a:t>DISCLAIMER &amp; USAGE</a:t>
            </a:r>
            <a:endParaRPr lang="en-US" dirty="0"/>
          </a:p>
        </p:txBody>
      </p:sp>
      <p:pic>
        <p:nvPicPr>
          <p:cNvPr id="13" name="Picture 1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427" y="3499308"/>
            <a:ext cx="2119079" cy="1928600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6EB66-E005-471E-A6E1-8B0AB972C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1" y="991146"/>
            <a:ext cx="3562594" cy="14432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6880" y="2169268"/>
            <a:ext cx="6422848" cy="4054551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lvl="1"/>
            <a:r>
              <a:rPr lang="en-US" dirty="0"/>
              <a:t>This material is based upon work supported by the National Science Foundation's Advanced Technological Education Program under Grant No. 1801177.</a:t>
            </a:r>
          </a:p>
          <a:p>
            <a:pPr lvl="1"/>
            <a:r>
              <a:rPr lang="en-US" dirty="0"/>
              <a:t>Any opinions, findings, and conclusions or recommendations expressed in this material are those of the author(s) and do not necessarily reflect the views of the National Science Foundation.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F799B75-3963-4F77-BBA1-B252BFED32FF}"/>
              </a:ext>
            </a:extLst>
          </p:cNvPr>
          <p:cNvSpPr txBox="1">
            <a:spLocks/>
          </p:cNvSpPr>
          <p:nvPr/>
        </p:nvSpPr>
        <p:spPr>
          <a:xfrm>
            <a:off x="9220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9F945A-7155-4828-81E1-72232999352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DE19E0-7915-40A8-8316-015D990C8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94" y="6311900"/>
            <a:ext cx="1898734" cy="61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42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31" y="69556"/>
            <a:ext cx="10515600" cy="1325563"/>
          </a:xfrm>
        </p:spPr>
        <p:txBody>
          <a:bodyPr/>
          <a:lstStyle/>
          <a:p>
            <a:r>
              <a:rPr lang="en-US" dirty="0"/>
              <a:t>Find these in your kit…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534" y="5822290"/>
            <a:ext cx="8455697" cy="1115647"/>
          </a:xfrm>
        </p:spPr>
        <p:txBody>
          <a:bodyPr>
            <a:normAutofit/>
          </a:bodyPr>
          <a:lstStyle/>
          <a:p>
            <a:r>
              <a:rPr lang="en-US" sz="2400" dirty="0"/>
              <a:t>What is different about each of the items shown?</a:t>
            </a:r>
          </a:p>
          <a:p>
            <a:r>
              <a:rPr lang="en-US" sz="2400" dirty="0"/>
              <a:t>What do you think/know each item is used for?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EEE7E61-4896-44B3-A2FB-4E55A41457ED}"/>
              </a:ext>
            </a:extLst>
          </p:cNvPr>
          <p:cNvGrpSpPr/>
          <p:nvPr/>
        </p:nvGrpSpPr>
        <p:grpSpPr>
          <a:xfrm>
            <a:off x="3038191" y="1299577"/>
            <a:ext cx="5118103" cy="4258845"/>
            <a:chOff x="3547074" y="1245043"/>
            <a:chExt cx="5118103" cy="42588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DC1500-517E-49E2-B810-4A215E9DE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970" y="1394053"/>
              <a:ext cx="2096083" cy="401546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49BDE6-0C25-46E4-9F0A-4C6ECE688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407" y="2692787"/>
              <a:ext cx="4108768" cy="151343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475AB4-A08A-401E-8127-55988DBAA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06963" y="3095598"/>
              <a:ext cx="4108769" cy="4076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166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40" y="296883"/>
            <a:ext cx="10515600" cy="715530"/>
          </a:xfrm>
        </p:spPr>
        <p:txBody>
          <a:bodyPr/>
          <a:lstStyle/>
          <a:p>
            <a:r>
              <a:rPr lang="en-US" dirty="0"/>
              <a:t>Find in your kit…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540" y="1194076"/>
            <a:ext cx="4084738" cy="4269997"/>
          </a:xfrm>
        </p:spPr>
        <p:txBody>
          <a:bodyPr>
            <a:normAutofit/>
          </a:bodyPr>
          <a:lstStyle/>
          <a:p>
            <a:r>
              <a:rPr lang="en-US" dirty="0"/>
              <a:t>Discuss with the people at your table.</a:t>
            </a:r>
          </a:p>
          <a:p>
            <a:pPr lvl="1"/>
            <a:r>
              <a:rPr lang="en-US" dirty="0"/>
              <a:t>Does anyone know what is pictured?</a:t>
            </a:r>
          </a:p>
          <a:p>
            <a:pPr lvl="1"/>
            <a:r>
              <a:rPr lang="en-US" dirty="0"/>
              <a:t>What do you think/know it is used for?</a:t>
            </a:r>
          </a:p>
          <a:p>
            <a:pPr lvl="1"/>
            <a:r>
              <a:rPr lang="en-US" dirty="0"/>
              <a:t>How do you think you will use it in this class?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18" b="4827"/>
          <a:stretch/>
        </p:blipFill>
        <p:spPr>
          <a:xfrm>
            <a:off x="5507340" y="868567"/>
            <a:ext cx="4122043" cy="4471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88" b="3303"/>
          <a:stretch/>
        </p:blipFill>
        <p:spPr>
          <a:xfrm>
            <a:off x="9520656" y="3704667"/>
            <a:ext cx="2281107" cy="276193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7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40" y="296883"/>
            <a:ext cx="10515600" cy="715530"/>
          </a:xfrm>
        </p:spPr>
        <p:txBody>
          <a:bodyPr/>
          <a:lstStyle/>
          <a:p>
            <a:r>
              <a:rPr lang="en-US" dirty="0"/>
              <a:t>Find in your kit…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539" y="1194076"/>
            <a:ext cx="4608707" cy="4269997"/>
          </a:xfrm>
        </p:spPr>
        <p:txBody>
          <a:bodyPr>
            <a:normAutofit/>
          </a:bodyPr>
          <a:lstStyle/>
          <a:p>
            <a:r>
              <a:rPr lang="en-US" dirty="0"/>
              <a:t>Discuss with the people at your table.</a:t>
            </a:r>
          </a:p>
          <a:p>
            <a:pPr lvl="1"/>
            <a:r>
              <a:rPr lang="en-US" dirty="0"/>
              <a:t>Does anyone know what any of the items pictured?</a:t>
            </a:r>
          </a:p>
          <a:p>
            <a:pPr lvl="1"/>
            <a:r>
              <a:rPr lang="en-US" dirty="0"/>
              <a:t>What do you think these items are used for?</a:t>
            </a:r>
          </a:p>
          <a:p>
            <a:pPr lvl="1"/>
            <a:r>
              <a:rPr lang="en-US" dirty="0"/>
              <a:t>How do you think you will use it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71F57-BD09-44F3-B0CF-3EAB4DF3D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"/>
          <a:stretch/>
        </p:blipFill>
        <p:spPr>
          <a:xfrm>
            <a:off x="5830885" y="356004"/>
            <a:ext cx="5587188" cy="614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0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in your kit…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063" y="1167383"/>
            <a:ext cx="5259196" cy="4223857"/>
          </a:xfrm>
        </p:spPr>
        <p:txBody>
          <a:bodyPr>
            <a:normAutofit/>
          </a:bodyPr>
          <a:lstStyle/>
          <a:p>
            <a:r>
              <a:rPr lang="en-US" dirty="0"/>
              <a:t>Discuss with the people at your table.</a:t>
            </a:r>
          </a:p>
          <a:p>
            <a:pPr lvl="1"/>
            <a:r>
              <a:rPr lang="en-US" dirty="0"/>
              <a:t>Does anyone know what is pictured?</a:t>
            </a:r>
          </a:p>
          <a:p>
            <a:pPr lvl="1"/>
            <a:r>
              <a:rPr lang="en-US" dirty="0"/>
              <a:t>What do you think/know it is used for?</a:t>
            </a:r>
          </a:p>
          <a:p>
            <a:pPr lvl="1"/>
            <a:r>
              <a:rPr lang="en-US" dirty="0"/>
              <a:t>How do you think you will use it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6CC7C-4EE0-4C2A-9CD4-ABB16D66A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0" y="1690688"/>
            <a:ext cx="5710002" cy="40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57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in your kit…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261" y="1895913"/>
            <a:ext cx="5259196" cy="4223857"/>
          </a:xfrm>
        </p:spPr>
        <p:txBody>
          <a:bodyPr>
            <a:normAutofit/>
          </a:bodyPr>
          <a:lstStyle/>
          <a:p>
            <a:r>
              <a:rPr lang="en-US" dirty="0"/>
              <a:t>Discuss with the people at your table.</a:t>
            </a:r>
          </a:p>
          <a:p>
            <a:pPr lvl="1"/>
            <a:r>
              <a:rPr lang="en-US" dirty="0"/>
              <a:t>Does anyone know what is pictured?</a:t>
            </a:r>
          </a:p>
          <a:p>
            <a:pPr lvl="1"/>
            <a:r>
              <a:rPr lang="en-US" dirty="0"/>
              <a:t>What do you think/know it is used for?</a:t>
            </a:r>
          </a:p>
          <a:p>
            <a:pPr lvl="1"/>
            <a:r>
              <a:rPr lang="en-US" dirty="0"/>
              <a:t>How do you think you will use it for Living </a:t>
            </a:r>
            <a:r>
              <a:rPr lang="en-US" i="1" dirty="0"/>
              <a:t>with</a:t>
            </a:r>
            <a:r>
              <a:rPr lang="en-US" dirty="0"/>
              <a:t> the Lab?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831" y="1388377"/>
            <a:ext cx="5637404" cy="422805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2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in your kit…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4510" y="2002270"/>
            <a:ext cx="6087749" cy="2601535"/>
          </a:xfrm>
        </p:spPr>
        <p:txBody>
          <a:bodyPr>
            <a:normAutofit/>
          </a:bodyPr>
          <a:lstStyle/>
          <a:p>
            <a:r>
              <a:rPr lang="en-US" dirty="0"/>
              <a:t>Discuss with the people at your table.</a:t>
            </a:r>
          </a:p>
          <a:p>
            <a:pPr lvl="1"/>
            <a:r>
              <a:rPr lang="en-US" dirty="0"/>
              <a:t>Does anyone know what is pictured?</a:t>
            </a:r>
          </a:p>
          <a:p>
            <a:pPr lvl="1"/>
            <a:r>
              <a:rPr lang="en-US" dirty="0"/>
              <a:t>What do you think/know it is used for?</a:t>
            </a:r>
          </a:p>
          <a:p>
            <a:pPr lvl="1"/>
            <a:r>
              <a:rPr lang="en-US" dirty="0"/>
              <a:t>How do you think you will use it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CDE29-B1A6-4211-829C-F4FF58C13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04" y="1608351"/>
            <a:ext cx="3552902" cy="44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74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in your kit…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765" y="1690688"/>
            <a:ext cx="5259196" cy="4223857"/>
          </a:xfrm>
        </p:spPr>
        <p:txBody>
          <a:bodyPr>
            <a:normAutofit/>
          </a:bodyPr>
          <a:lstStyle/>
          <a:p>
            <a:r>
              <a:rPr lang="en-US" dirty="0"/>
              <a:t>Discuss with the people at your table.</a:t>
            </a:r>
          </a:p>
          <a:p>
            <a:pPr lvl="1"/>
            <a:r>
              <a:rPr lang="en-US" dirty="0"/>
              <a:t>Does anyone know what is pictured?</a:t>
            </a:r>
          </a:p>
          <a:p>
            <a:pPr lvl="1"/>
            <a:r>
              <a:rPr lang="en-US" dirty="0"/>
              <a:t>What do you think/know it is used for?</a:t>
            </a:r>
          </a:p>
          <a:p>
            <a:pPr lvl="1"/>
            <a:r>
              <a:rPr lang="en-US" dirty="0"/>
              <a:t>How do you think you will use it in this class?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B5F74-A747-4E64-AE56-DDE638F55FEC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57036-8A14-4859-AF04-8DC2FF374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791"/>
            <a:ext cx="3372518" cy="39757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F26E0-EEE6-4A54-A1F5-1E1DBBA2B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097" y="975871"/>
            <a:ext cx="3283392" cy="54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88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456</Words>
  <Application>Microsoft Office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What’s In Your Kit</vt:lpstr>
      <vt:lpstr>DISCLAIMER &amp; USAGE</vt:lpstr>
      <vt:lpstr>Find these in your kit…</vt:lpstr>
      <vt:lpstr>Find in your kit…</vt:lpstr>
      <vt:lpstr>Find in your kit…</vt:lpstr>
      <vt:lpstr>Find in your kit…</vt:lpstr>
      <vt:lpstr>Find in your kit…</vt:lpstr>
      <vt:lpstr>Find in your kit…</vt:lpstr>
      <vt:lpstr>Find in your kit…</vt:lpstr>
      <vt:lpstr>Find in your kit…</vt:lpstr>
      <vt:lpstr>Find in your kit…</vt:lpstr>
      <vt:lpstr>Things you should know: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in your kit?</dc:title>
  <dc:creator>Krystal Corbett</dc:creator>
  <cp:lastModifiedBy>William Long</cp:lastModifiedBy>
  <cp:revision>31</cp:revision>
  <dcterms:created xsi:type="dcterms:W3CDTF">2017-03-05T22:28:44Z</dcterms:created>
  <dcterms:modified xsi:type="dcterms:W3CDTF">2019-07-29T21:08:38Z</dcterms:modified>
</cp:coreProperties>
</file>