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0" r:id="rId2"/>
    <p:sldId id="324" r:id="rId3"/>
    <p:sldId id="315" r:id="rId4"/>
    <p:sldId id="257" r:id="rId5"/>
    <p:sldId id="259" r:id="rId6"/>
    <p:sldId id="261" r:id="rId7"/>
    <p:sldId id="283" r:id="rId8"/>
    <p:sldId id="318" r:id="rId9"/>
    <p:sldId id="319" r:id="rId10"/>
    <p:sldId id="320" r:id="rId11"/>
    <p:sldId id="281" r:id="rId12"/>
    <p:sldId id="282" r:id="rId13"/>
    <p:sldId id="323" r:id="rId14"/>
    <p:sldId id="286" r:id="rId15"/>
    <p:sldId id="321" r:id="rId16"/>
    <p:sldId id="287" r:id="rId17"/>
    <p:sldId id="289" r:id="rId18"/>
    <p:sldId id="288" r:id="rId19"/>
    <p:sldId id="290" r:id="rId20"/>
    <p:sldId id="322" r:id="rId21"/>
    <p:sldId id="325" r:id="rId22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CB333B"/>
    <a:srgbClr val="A5A5A5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53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19:52:12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9296 0 0,'0'0'208'0'0,"0"0"33"0"0,0 0 15 0 0,0 0 79 0 0,0 0 302 0 0,0 0 130 0 0,0 0 29 0 0,0 0-27 0 0,0 0-128 0 0,0 0-53 0 0,0 0-10 0 0,0 0 3 0 0,0 0 22 0 0,0 0 4 0 0,0 0 1 0 0,0 0-16 0 0,0 0-68 0 0,0 0-32 0 0,0 0-4 0 0,0 0-8 0 0,0 0-34 0 0,0 0-20 0 0,0 0-2 0 0,0 0-6 0 0,0 0-28 0 0,0 0-7 0 0,0 0-6 0 0,0 0-15 0 0,0 0-61 0 0,0 0-21 0 0,0 0-7 0 0,0 0-9 0 0,0 0-32 0 0,0 0-9 0 0,0 0-6 0 0,0 0-10 0 0,0 0-38 0 0,0 0-10 0 0,0 0-6 0 0,0 0-5 0 0,0 0-16 0 0,0 0-4 0 0,0 0 0 0 0,0 0 6 0 0,10 0 500 0 0,-4 2-501 0 0,0 0 0 0 0,0 0 0 0 0,0-1-1 0 0,1 0 1 0 0,-1 0 0 0 0,0-1 0 0 0,1 1 0 0 0,-1-1-1 0 0,1-1 1 0 0,3 0-133 0 0,27-3 240 0 0,-8 3-213 0 0,-18 1 26 0 0,12 4 75 0 0,-19-4-37 0 0,13 5 31 0 0,16 5-111 0 0,-27-9-14 0 0,-1 1 0 0 0,1-1 0 0 0,0 0-1 0 0,0 0 1 0 0,0 0 3 0 0,15 4-471 0 0,29-2-1270 0 0,-48-3 1376 0 0,-1-1-10 0 0,4 0 258 0 0,2 1-1066 0 0,-1-2-7388 0 0,4-2 1555 0 0</inkml:trace>
  <inkml:trace contextRef="#ctx0" brushRef="#br0" timeOffset="1869.73">37 16 11432 0 0,'0'0'256'0'0,"0"0"34"0"0,0 0 22 0 0,0 0-30 0 0,0 0-62 0 0,0 0 426 0 0,0 0 208 0 0,0 0 39 0 0,0 0-37 0 0,0 0-195 0 0,0 0-86 0 0,0 0-21 0 0,0 0-22 0 0,0 0-84 0 0,0 0-37 0 0,0 0-10 0 0,0 0 25 0 0,0 0 106 0 0,0 0 48 0 0,0 0 10 0 0,0 0-10 0 0,0 0-49 0 0,0 0-19 0 0,0 0-7 0 0,0 0-19 0 0,0 8 668 0 0,0 1-767 0 0,-1 0 0 0 0,1 0 0 0 0,-2 0 0 0 0,1 0-387 0 0,0-6 66 0 0,0-1 0 0 0,1 1-1 0 0,-1-1 1 0 0,1 1 0 0 0,0 0-1 0 0,0-1 1 0 0,0 2-66 0 0,-1 6 96 0 0,2-7-74 0 0,-1-2-14 0 0,0 0-1 0 0,0 0 1 0 0,0 0-1 0 0,1 0 0 0 0,-1 0 1 0 0,-1 0-1 0 0,1 0 1 0 0,0 0-1 0 0,0 0 0 0 0,0 0 1 0 0,0 0-1 0 0,-1 0 1 0 0,1 0-1 0 0,0-1 0 0 0,-1 2-7 0 0,-7 27 182 0 0,6-17-78 0 0,3-9-78 0 0,-1 0 4 0 0,-2 2 7 0 0,2-3-24 0 0,-1 0 0 0 0,0 0 0 0 0,1 0-1 0 0,0 1 1 0 0,0-1 0 0 0,0 0 0 0 0,0 0 0 0 0,0 0-1 0 0,0 0 1 0 0,0 1-13 0 0,1 6 82 0 0,-1-6-71 0 0,-1 1 0 0 0,1 0 0 0 0,-1-1 1 0 0,1 1-1 0 0,-1 0 0 0 0,0-1 0 0 0,-2 3-11 0 0,2-1 19 0 0,0 5 23 0 0,1-1-31 0 0,1 4-11 0 0,-1-12 0 0 0,-4 13 0 0 0,1-6 7 0 0,3-3 24 0 0,2 19-80 0 0,-1-21 7 0 0,3 2 31 0 0,3 0 11 0 0,2 1 0 0 0,0-5 0 0 0,31 0 0 0 0,-22-6 0 0 0,-10 5 0 0 0,-3 2-2 0 0,-4-2-1 0 0,-1 0 0 0 0,1 0 0 0 0,0 0 1 0 0,0 1-1 0 0,0-1 0 0 0,0 0 0 0 0,0 0 1 0 0,0 0-1 0 0,0-1 0 0 0,0 1 0 0 0,0 0 1 0 0,-1 0-1 0 0,1 0 0 0 0,1-1 3 0 0,9-1-12 0 0,50-4-63 0 0,-50 5 64 0 0,-1 3-32 0 0,-7 0 33 0 0,7-2 10 0 0,-2-3-12 0 0,-4 2-1 0 0,1 0 0 0 0,-1 0 0 0 0,0 0 0 0 0,1 1-1 0 0,-1 0 1 0 0,1-1 0 0 0,-1 2 0 0 0,1-1 13 0 0,16 0-160 0 0,0 0 81 0 0,-18 1 31 0 0,22 16 30 0 0,-18-8 97 0 0,-7-4-3 0 0,0-4-70 0 0,0-1 0 0 0,0 1 0 0 0,0-1 0 0 0,0 0-1 0 0,0 1 1 0 0,0-1 0 0 0,-1 1 0 0 0,1-1-1 0 0,0 0 1 0 0,0 1 0 0 0,0-1 0 0 0,0 1-1 0 0,-1-1 1 0 0,1 0 0 0 0,0 1 0 0 0,0-1-1 0 0,-1 0 1 0 0,1 0 0 0 0,0 1 0 0 0,0-1-1 0 0,-1 0-5 0 0,-2 6 6 0 0,6 8 115 0 0,-1-10-111 0 0,-1 0 0 0 0,0 16 45 0 0,-1-19-55 0 0,0-1 1 0 0,0 1-1 0 0,0 0 0 0 0,0-1 1 0 0,0 1-1 0 0,0 0 0 0 0,0-1 1 0 0,1 1-1 0 0,-1 0 0 0 0,0-1 1 0 0,0 1-1 0 0,1-1 0 0 0,-1 1 1 0 0,0 0-1 0 0,1-1 0 0 0,-1 1 1 0 0,1-1-1 0 0,-1 1 0 0 0,1-1 0 0 0,-1 1 0 0 0,1 0 5 0 0,-1-1-4 0 0,0 0 0 0 0,0 0 0 0 0,0 0-1 0 0,1 0 1 0 0,-1 0 0 0 0,0 0 0 0 0,0 0 0 0 0,0 0 0 0 0,0 0 0 0 0,0 0 0 0 0,0 0 0 0 0,0 0 0 0 0,0 0 0 0 0,0 0-1 0 0,0 1 1 0 0,0-1 0 0 0,0 0 0 0 0,0 0 0 0 0,0 0 0 0 0,0 0 0 0 0,0 0 0 0 0,0 0 0 0 0,0 0 0 0 0,0 0 0 0 0,0 0-1 0 0,0 0 1 0 0,0 1 0 0 0,0-1 0 0 0,0 0 0 0 0,0 0 0 0 0,0 0 0 0 0,0 0 0 0 0,0 0 0 0 0,0 0 0 0 0,0 0 0 0 0,0 0-1 0 0,0 0 1 0 0,0 0 0 0 0,0 0 0 0 0,0 0 0 0 0,0 1 0 0 0,0-1 0 0 0,0 0 0 0 0,-1 0 0 0 0,1 0 0 0 0,0 0-1 0 0,0 0 0 0 0,-5 11 14 0 0,8-9-20 0 0,0 0 18 0 0,-6 7 54 0 0,0-1-24 0 0,3-7-40 0 0,1 0-1 0 0,-1 0 0 0 0,0 0 0 0 0,0 0 0 0 0,0-1 0 0 0,0 1 0 0 0,0 0 0 0 0,-1 0 0 0 0,1 0 0 0 0,0 0 1 0 0,0 0-1 0 0,-1-1 0 0 0,1 1 0 0 0,0 0 0 0 0,-1 0 0 0 0,1 0 0 0 0,-1-1 0 0 0,1 1 0 0 0,-1 0 0 0 0,1-1 1 0 0,-1 2-2 0 0,0-2 1 0 0,1 0 0 0 0,0 0 0 0 0,0 0 1 0 0,0 1-1 0 0,0-1 0 0 0,-1 0 0 0 0,1 0 1 0 0,0 0-1 0 0,0 1 0 0 0,0-1 1 0 0,0 0-1 0 0,0 0 0 0 0,0 1 0 0 0,-1-1 1 0 0,1 0-1 0 0,0 0 0 0 0,0 1 1 0 0,0-1-1 0 0,0 0 0 0 0,0 0 0 0 0,0 1 1 0 0,0-1-1 0 0,0 0 0 0 0,0 0 1 0 0,0 1-1 0 0,0-1 0 0 0,0 0 0 0 0,0 0 1 0 0,1 1-1 0 0,-1-1 0 0 0,0 0 0 0 0,0 0-1 0 0,4 12 36 0 0,-3-10-27 0 0,0 1-1 0 0,0-1 1 0 0,0 1-1 0 0,-1-1 1 0 0,1 1 0 0 0,0-1-1 0 0,-1 1 1 0 0,0 0-1 0 0,0-1 1 0 0,0 1 0 0 0,0 0-1 0 0,0 2-8 0 0,-1 5 0 0 0,5-5 8 0 0,-1 0 13 0 0,-5 12 3 0 0,5 1-13 0 0,-6-8-11 0 0,0-2 11 0 0,4 0 31 0 0,-2-7-41 0 0,1 0 0 0 0,-1 0-1 0 0,1 0 1 0 0,0 0 0 0 0,0 0-1 0 0,-1 1 1 0 0,1-1 0 0 0,0 0 0 0 0,0 0-1 0 0,0 0 1 0 0,0 0 0 0 0,0 0-1 0 0,0 0 1 0 0,1 0 0 0 0,-1 0-1 0 0,0 0 1 0 0,0 0 0 0 0,1 0-1 0 0,0 1 0 0 0,0 5-2 0 0,1 6 2 0 0,0-10 0 0 0,-2-2 0 0 0,1-1 0 0 0,-1 0 0 0 0,0 0 0 0 0,0 0 0 0 0,1 0 0 0 0,-1 1 0 0 0,0-1 0 0 0,0 0 0 0 0,0 0 0 0 0,1 1 0 0 0,-1-1 0 0 0,0 0 0 0 0,0 0 0 0 0,0 1 0 0 0,0-1 0 0 0,0 0 0 0 0,1 0 0 0 0,-1 1 0 0 0,0-1 0 0 0,0 0 0 0 0,0 1 0 0 0,0-1 0 0 0,0 0 0 0 0,0 0 0 0 0,0 1 0 0 0,2 32 0 0 0,-2-22 11 0 0,2-4 31 0 0,-5 1-31 0 0,-3 2-11 0 0,6-10 0 0 0,0 1 0 0 0,0-1 0 0 0,0 1 0 0 0,0-1 0 0 0,0 0 0 0 0,0 1 0 0 0,0-1 0 0 0,0 1 0 0 0,0-1 0 0 0,0 0 0 0 0,0 1 0 0 0,0-1 0 0 0,1 1 0 0 0,-1-1 0 0 0,0 0 0 0 0,0 1 0 0 0,1-1 0 0 0,-1 0 0 0 0,0 1 0 0 0,0-1 0 0 0,1 0 0 0 0,0 3 0 0 0,-1-2 0 0 0,1 0 0 0 0,-1 0 0 0 0,1-1 0 0 0,-1 1 0 0 0,1 0 0 0 0,-1 0 0 0 0,1-1 0 0 0,0 1 0 0 0,-1 0 0 0 0,1-1 0 0 0,0 1 0 0 0,-1 0 0 0 0,1-1 0 0 0,0 1 0 0 0,0-1 0 0 0,0 1 0 0 0,6 2 11 0 0,-7-3-11 0 0,0 0 1 0 0,0 0-1 0 0,0 0 1 0 0,0 0 0 0 0,0 0-1 0 0,0 0 1 0 0,0 0-1 0 0,0 0 1 0 0,0 0-1 0 0,0 0 1 0 0,0 0 0 0 0,0 0-1 0 0,0 0 1 0 0,0 0-1 0 0,0 0 1 0 0,0 0-1 0 0,0 1 1 0 0,0-1-1 0 0,-1 0 1 0 0,1 0 0 0 0,0 0-1 0 0,0 0 1 0 0,0 0-1 0 0,0 0 1 0 0,0 0-1 0 0,0 0 1 0 0,0 0-1 0 0,0 0 1 0 0,0 0 0 0 0,0 0-1 0 0,0 0 1 0 0,0 0-1 0 0,0 0 1 0 0,0 0-1 0 0,0 0 1 0 0,0 0 0 0 0,0 0-1 0 0,0 0 1 0 0,1 0-1 0 0,-1 0 1 0 0,0 0-1 0 0,0 1 1 0 0,0-1-1 0 0,0 0 1 0 0,0 0 0 0 0,0 0-1 0 0,0 0 1 0 0,0 0-1 0 0,0 0 1 0 0,0 0-1 0 0,0 0 1 0 0,0 0-1 0 0,0 0 1 0 0,0 0 0 0 0,0 0-1 0 0,0 0 1 0 0,0 0-1 0 0,-7 6-32 0 0,-2-2 21 0 0,8-3 11 0 0,-1 0 0 0 0,0-1 0 0 0,0 1 0 0 0,0 0 0 0 0,0-1 0 0 0,0 1 0 0 0,0-1 0 0 0,0 1 0 0 0,0-1 0 0 0,0 0 0 0 0,-1 0 0 0 0,-6 1 0 0 0,7 0 0 0 0,-3 1 0 0 0,0-1 0 0 0,1 0 0 0 0,-1 0 0 0 0,-4 1 0 0 0,4-3 0 0 0,-18 4 0 0 0,-31 3 15 0 0,20 4 378 0 0,30-10-379 0 0,1 1-1 0 0,-1 0 1 0 0,0-1 0 0 0,0 0 0 0 0,1 0-1 0 0,-1 0 1 0 0,-2-1-14 0 0,-7 0 71 0 0,-45 4 26 0 0,46-2-98 0 0,12 0 3 0 0,1 0 0 0 0,-4 0-1 0 0,-31 0-8 0 0,29-1-73 0 0,4 0-9 0 0,1 0 14 0 0,0 0 10 0 0,0 0-6 0 0,0 0-27 0 0,0 0-13 0 0,0 0-1 0 0,0 0-15 0 0,0 0-62 0 0,0 0-31 0 0,0 0-4 0 0,0 0-120 0 0,0 0-504 0 0,0 0-221 0 0,0 0-983 0 0,0 0-3941 0 0,0 0-1684 0 0</inkml:trace>
  <inkml:trace contextRef="#ctx0" brushRef="#br0" timeOffset="2854.81">536 833 9872 0 0,'0'0'222'0'0,"0"0"30"0"0,0 0 20 0 0,6 0 411 0 0,-2 0 3190 0 0,4 0-3207 0 0,-6 0-7 0 0,-2 0-15 0 0,0 0-4 0 0,0 0 0 0 0,0 0-2 0 0,0 0-13 0 0,0 0-8 0 0,0 0-1 0 0,8 2 220 0 0,-7 0 2940 0 0,-3 1-4034 0 0,-1 0 3621 0 0,2-3-3362 0 0,1 0-1 0 0,0 0 0 0 0,-1 0 0 0 0,1 0 1 0 0,0 0-1 0 0,0 0 0 0 0,-1-1 0 0 0,1 1 0 0 0,0 0 1 0 0,-1 0-1 0 0,1 0 0 0 0,0 0 0 0 0,0 0 1 0 0,-1-1-1 0 0,1 1 0 0 0,0 0 0 0 0,0 0 0 0 0,-1 0 1 0 0,1-1-1 0 0,0 1 0 0 0,0 0 0 0 0,0 0 1 0 0,0-1-1 0 0,-1 1 0 0 0,1 0 0 0 0,0 0 0 0 0,0-1 1 0 0,0 1-1 0 0,0 0 0 0 0,0-1 0 0 0,0 1 1 0 0,0 0-1 0 0,0 0 0 0 0,0-1 0 0 0,0 1 0 0 0,0 0 1 0 0,0-1-1 0 0,0 1 0 0 0,0 0 0 0 0,0-1 1 0 0,0 1-1 0 0,0 0 0 0 0,0-1 0 0 0,0 1 0 0 0,0 0 1 0 0,1-7-1 0 0,2 2 0 0 0,-2 4-32 0 0,5-4 162 0 0,-5 4-103 0 0,0 1 1 0 0,0 0-1 0 0,0 0 0 0 0,0 0 0 0 0,0 0 1 0 0,0 0-1 0 0,0 0 0 0 0,0 0 0 0 0,-1 0 1 0 0,1 0-1 0 0,0 1 0 0 0,0-1 0 0 0,0 0 1 0 0,0 1-1 0 0,0-1 0 0 0,-1 0 0 0 0,2 1-27 0 0,-10 2-498 0 0,-1-1-5565 0 0,1 1-2320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19:52:16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55 345 9872 0 0,'0'0'222'0'0,"0"0"30"0"0,0 0 20 0 0,0 0 112 0 0,0 0 418 0 0,0 0 182 0 0,0 0 37 0 0,0 0-21 0 0,0 0-128 0 0,0 0-59 0 0,0 0-12 0 0,0 0-33 0 0,0 0-133 0 0,0 0-56 0 0,0 0-17 0 0,0 0-10 0 0,0 0-32 0 0,0 0-9 0 0,0 0-6 0 0,0 0-15 0 0,0 0-61 0 0,0 0-21 0 0,0 0-7 0 0,0 0-7 0 0,0 0-29 0 0,0 0-12 0 0,0 0-1 0 0,0 0-13 0 0,0 0-56 0 0,0 0-26 0 0,0 0-8 0 0,2 0-11 0 0,27 3 292 0 0,-27-3-368 0 0,11 4 99 0 0,-4-3-77 0 0,0 0 0 0 0,-1-1-1 0 0,10-1-183 0 0,1 1 103 0 0,26-5 79 0 0,18 5-12 0 0,-26 0-106 0 0,-8 0 0 0 0,-21 0-53 0 0,-1 0-22 0 0,-6 0-43 0 0,-1 0-16 0 0,1 1 5 0 0,2 4-2 0 0,-2-3-7 0 0,3 4 252 0 0,-4-5-4899 0 0,1-1-5124 0 0,-1 0 3847 0 0</inkml:trace>
  <inkml:trace contextRef="#ctx0" brushRef="#br0" timeOffset="1026.06">371 374 14688 0 0,'0'0'332'0'0,"0"0"50"0"0,0 0 24 0 0,0 0-53 0 0,0 0-134 0 0,0 0 298 0 0,0 0 156 0 0,0 0 30 0 0,0 0-31 0 0,0 0-163 0 0,0 0-77 0 0,0 0-15 0 0,0 0-1 0 0,0 0-1 0 0,0 0-6 0 0,0 0-1 0 0,0 0 4 0 0,0 0 18 0 0,0 0 8 0 0,0 0 2 0 0,0 0-12 0 0,5 10 656 0 0,-10 53 684 0 0,1-17-1321 0 0,4-18-261 0 0,1-8-27 0 0,-1 0 0 0 0,-2 0-1 0 0,0 2-158 0 0,1-10 64 0 0,0-1-1 0 0,1 1 1 0 0,0 1-64 0 0,1-3 31 0 0,-1 1 1 0 0,-1-1 0 0 0,-1 9-32 0 0,1-12 13 0 0,0 1 0 0 0,1-1 1 0 0,0 1-1 0 0,0-1 0 0 0,1 0 1 0 0,-1 1-1 0 0,2-1 0 0 0,0 3-13 0 0,-1 12 41 0 0,-1-20-36 0 0,0 1 1 0 0,0-1 0 0 0,0 0 0 0 0,0 0 0 0 0,0 1 0 0 0,1-1-1 0 0,-1 0 1 0 0,1 2-6 0 0,0-2 8 0 0,-1 0 0 0 0,1 1 0 0 0,-1-1 0 0 0,0 1 0 0 0,0-1 0 0 0,0 0 0 0 0,0 1 0 0 0,0-1 0 0 0,-1 2-8 0 0,1 6 41 0 0,-2 9-5 0 0,1 9 3 0 0,2-23-29 0 0,0 0-1 0 0,0 0 1 0 0,-1 0 0 0 0,0 0-1 0 0,0 3-9 0 0,0 12 16 0 0,1-13-16 0 0,0-6 0 0 0,0 1 0 0 0,-1 0 0 0 0,1-1 0 0 0,-1 1 0 0 0,0 0 0 0 0,0-1 0 0 0,1 1 0 0 0,-1 0 0 0 0,0 0 0 0 0,0-1 0 0 0,-1 2 0 0 0,1 3 0 0 0,4 16 0 0 0,-3 6 64 0 0,-2-17-64 0 0,-2-3 0 0 0,1 5 0 0 0,2-10 0 0 0,1 0 0 0 0,0 6 0 0 0,2 0 0 0 0,-2 1 0 0 0,2-1 0 0 0,-2 0 0 0 0,3 5 3 0 0,-4-13-4 0 0,0 10-13 0 0,0-8-34 0 0,3 5 36 0 0,-2 1 12 0 0,-1-1-11 0 0,0-6-43 0 0,0-2-18 0 0,0 2-4 0 0,0 3 8 0 0,-1-3 9 0 0,-5 3 36 0 0,2-1-31 0 0,2-3 58 0 0,-8 3-146 0 0,7-4 100 0 0,-4 0 31 0 0,-26 0 11 0 0,0 0 11 0 0,-26 0 159 0 0,21 3 33 0 0,-23-3-63 0 0,54-2-69 0 0,6 2-68 0 0,0 0 0 0 0,0-1 0 0 0,0 1 0 0 0,0 0 0 0 0,0 0 0 0 0,0-1 0 0 0,0 1 0 0 0,0 0 0 0 0,0 0 0 0 0,0 0-1 0 0,0 0 1 0 0,0 0 0 0 0,0 0 0 0 0,0 1 0 0 0,0-1 0 0 0,0 0 0 0 0,1 0 0 0 0,-2 1-3 0 0,-3 1 70 0 0,2-1-47 0 0,0 0 0 0 0,0 0 1 0 0,0 0-1 0 0,0-1 0 0 0,-1 1 0 0 0,1-1 1 0 0,0 0-1 0 0,-1 1-23 0 0,1-1 0 0 0,-11 6 0 0 0,13-4-3 0 0,-2-1-18 0 0,-9 0-24 0 0,6-2 163 0 0,5 1-3531 0 0,0 1-3685 0 0,1-1-919 0 0</inkml:trace>
  <inkml:trace contextRef="#ctx0" brushRef="#br0" timeOffset="2093.87">52 426 10240 0 0,'0'0'298'0'0,"0"0"-3"0"0,0 0-46 0 0,0 0 502 0 0,0 0 237 0 0,0 0 48 0 0,0 0-57 0 0,0 0-286 0 0,0 0-128 0 0,0 0-21 0 0,0 0-43 0 0,0 0-150 0 0,0 0-60 0 0,0 0-17 0 0,0 0 8 0 0,0 0 39 0 0,-5-9 2724 0 0,4 7 2327 0 0,-1 10-5187 0 0,-2 5 90 0 0,3-11-227 0 0,1-1 0 0 0,-1 1 0 0 0,1 0 0 0 0,0-1 0 0 0,0 1 0 0 0,-1 0 0 0 0,1-1 0 0 0,1 1 0 0 0,-1 0 0 0 0,0-1 0 0 0,0 3-48 0 0,0 13 368 0 0,-2-5-176 0 0,-1 0-1 0 0,2 0 1 0 0,0 1 0 0 0,0 1-192 0 0,1-12 12 0 0,0-1 0 0 0,0 0 0 0 0,0 0 1 0 0,-1 1-1 0 0,1-1 0 0 0,0 0 0 0 0,-1 0 1 0 0,1 0-1 0 0,-1 0 0 0 0,0 1-12 0 0,1 0 22 0 0,-1-1-1 0 0,1 0 1 0 0,-1 0-1 0 0,1 1 1 0 0,-1-1-1 0 0,1 0 1 0 0,0 1-1 0 0,0-1 1 0 0,-1 1-1 0 0,1 0-21 0 0,-4 52 83 0 0,3-35 30 0 0,1-14-86 0 0,-1 0-1 0 0,1-1 0 0 0,1 1 1 0 0,-1 0-1 0 0,1 5-26 0 0,3 30 0 0 0,-4-38 0 0 0,0 0 0 0 0,0 0 0 0 0,0 1 0 0 0,0-1 0 0 0,-1 0 0 0 0,1 0 0 0 0,0 0 0 0 0,-1 0 0 0 0,0 0 0 0 0,1 0 0 0 0,-1 1 0 0 0,0-1 0 0 0,0 0 0 0 0,0 0 0 0 0,1 0 0 0 0,-1 0 0 0 0,1 0 0 0 0,0 0 0 0 0,-1 0 0 0 0,1 0 0 0 0,0 0 0 0 0,0 0 0 0 0,1 0 0 0 0,-1 1 0 0 0,0-1 0 0 0,0-1 0 0 0,0 1 0 0 0,0 0 0 0 0,0-1 0 0 0,0 1 0 0 0,0 0 0 0 0,0 0 0 0 0,0-1 0 0 0,-1 1 0 0 0,1 0 0 0 0,-1 0 0 0 0,0 1 0 0 0,1-1 0 0 0,0 0 0 0 0,-1 1 0 0 0,1-1 0 0 0,0 1 0 0 0,1 1 0 0 0,-1 2 0 0 0,1 1 0 0 0,-1-1 0 0 0,0 1 0 0 0,-1 0 0 0 0,1 1 0 0 0,-1-2 0 0 0,1-1 0 0 0,0 1 0 0 0,1 0 0 0 0,0 2 0 0 0,0 13 0 0 0,4 30 0 0 0,-13 19 0 0 0,3-35 0 0 0,5-22 0 0 0,-2-10 0 0 0,1-1 0 0 0,1 8 0 0 0,2-1 0 0 0,-4 1-16 0 0,5-2-61 0 0,-3 2 7 0 0,1 3 56 0 0,-1-11 15 0 0,-4 9-1 0 0,3 6-113 0 0,1-15 33 0 0,0-2 5 0 0,1 8-282 0 0,2 1 219 0 0,-3-7-19 0 0,0-2-3 0 0,0 0-19 0 0,0 0-78 0 0,0 0-36 0 0,0 0-10 0 0,0 6-537 0 0,0-5-2253 0 0,0-1-3280 0 0,0 0-1080 0 0</inkml:trace>
  <inkml:trace contextRef="#ctx0" brushRef="#br0" timeOffset="4269.56">618 353 13504 0 0,'0'0'306'0'0,"0"0"46"0"0,0 0 22 0 0,0 0-49 0 0,0 0-94 0 0,0 0 402 0 0,0 0 197 0 0,0 0 40 0 0,0 0-38 0 0,0 0-195 0 0,0 0-86 0 0,0 0-21 0 0,0 0-6 0 0,0 0-17 0 0,0 0-10 0 0,10-5 1447 0 0,-1 3-1247 0 0,0 0-1 0 0,0 1 1 0 0,0 1 0 0 0,1-1-1 0 0,-1 2 1 0 0,7 0-697 0 0,11 0 484 0 0,30 2 68 0 0,-30 4-376 0 0,-23-7-156 0 0,21 3 32 0 0,-17-1-41 0 0,-1 1 45 0 0,-4-3 8 0 0,7 0-51 0 0,-2 0-13 0 0,0 0-11 0 0,-5 1-31 0 0,3 2 31 0 0,3 1 11 0 0,-2 0 0 0 0,-2 2 11 0 0,-4-3 31 0 0,3 5-19 0 0,-1 1 36 0 0,-2 1 6 0 0,2-2-1 0 0,-2 2 0 0 0,-1 3 6 0 0,0-5-10 0 0,0 1 1 0 0,1 0-1 0 0,0-1 0 0 0,1 8-60 0 0,-1-13 9 0 0,1 0-9 0 0,-1 21 75 0 0,-1-5-22 0 0,0 18 11 0 0,0-15-64 0 0,0 20 64 0 0,0-9-64 0 0,0 7 0 0 0,0-28 19 0 0,0-11 1 0 0,-3 13 5 0 0,3-6-12 0 0,0-6 54 0 0,0-1 0 0 0,0 4-69 0 0,0-3-67 0 0,0-2 1 0 0,-1 1 15 0 0,-3 5 42 0 0,-1 2 30 0 0,2-7 25 0 0,2-1-39 0 0,0 0 0 0 0,1-1 1 0 0,-1 1-1 0 0,0 0 0 0 0,0 0 0 0 0,1 1 0 0 0,-1-1 0 0 0,0 0 0 0 0,0 0 0 0 0,1 0 0 0 0,-1 0 0 0 0,0 1 0 0 0,0-1 0 0 0,1 0 0 0 0,-1 1 0 0 0,0-1 0 0 0,1 0-5 0 0,-5 2 15 0 0,0 0-1 0 0,0-1 1 0 0,0 0-1 0 0,0 0 1 0 0,-1 0-1 0 0,1-1 1 0 0,-1 0-15 0 0,-40 0-61 0 0,26 0-25 0 0,-76 0 230 0 0,62 2-190 0 0,24-1 44 0 0,9-1 9 0 0,0 0 1 0 0,0 0-1 0 0,1 0 0 0 0,-1 0 0 0 0,0 0 0 0 0,1 0 1 0 0,-1 1-1 0 0,0-1 0 0 0,1 0 0 0 0,-1 0 1 0 0,0 1-1 0 0,1-1 0 0 0,-1 0 0 0 0,1 1 1 0 0,-1-1-1 0 0,1 1 0 0 0,-1-1 0 0 0,1 1-7 0 0,-2 0 12 0 0,1 0 0 0 0,-1 0 0 0 0,1 0 0 0 0,-1 0-1 0 0,0 0 1 0 0,1 0 0 0 0,-1-1 0 0 0,0 1 0 0 0,0-1-1 0 0,1 1 1 0 0,-1-1 0 0 0,-1 1-12 0 0,-5 0 0 0 0,3 2 0 0 0,-2 1 0 0 0,1-1 11 0 0,-1 2 26 0 0,0 1 24 0 0,-1 7 49 0 0,6-10-68 0 0,2 6-21 0 0,-2-8 3 0 0,-1 1-3 0 0,0 8-12 0 0,2 0-9 0 0,2 2 14 0 0,-2-3 14 0 0,-2 7-17 0 0,3 11 76 0 0,-1 20 45 0 0,0-44-132 0 0,-1-1 0 0 0,1 12 0 0 0,1 13 0 0 0,0-9 53 0 0,0 1-31 0 0,0-10 20 0 0,-4 0-31 0 0,4 1-11 0 0,-3 27 0 0 0,3-29 0 0 0,0 1 11 0 0,0-6 31 0 0,-1 4-31 0 0,-2 1 0 0 0,2-5 31 0 0,1 4-31 0 0,1 3-11 0 0,6-2 0 0 0,2-4 0 0 0,-1-1 0 0 0,-7-2 0 0 0,-1-1 0 0 0,1 0 0 0 0,0 1 0 0 0,-1-1 0 0 0,1 0 0 0 0,0 0 0 0 0,-1 0 0 0 0,1 1 0 0 0,0-1 0 0 0,0 0 0 0 0,-1 0 0 0 0,1 0 0 0 0,0 0 0 0 0,0 0 0 0 0,-1 0 0 0 0,1-1 0 0 0,0 1 0 0 0,-1 0 0 0 0,2 0 0 0 0,0-1 0 0 0,19 1 0 0 0,-19 1 0 0 0,12-3 0 0 0,26-5 0 0 0,-13 0 0 0 0,-22 6 0 0 0,-2 0 0 0 0,-1 0 0 0 0,1 1 0 0 0,-1 0 0 0 0,1-1 0 0 0,-1 1 0 0 0,1 0 0 0 0,0 0 0 0 0,0 1 0 0 0,-1-1 0 0 0,0 0 0 0 0,-1 0 0 0 0,1 0 0 0 0,0 0 0 0 0,0-1 0 0 0,0 1 0 0 0,-1 0 0 0 0,1-1 0 0 0,1 0 0 0 0,-1 1 0 0 0,-1-1 0 0 0,1 1 0 0 0,0-1 0 0 0,-1 1 0 0 0,1 0 0 0 0,0 0 0 0 0,-1 0 0 0 0,1 0 0 0 0,1 0 0 0 0,26 0-72 0 0,8 0 72 0 0,-8 0-64 0 0,4 0-224 0 0,-32 0 211 0 0,12 0-118 0 0,-3-2-1851 0 0,-3 1-6142 0 0,-7 1 7482 0 0,0 0-7745 0 0</inkml:trace>
  <inkml:trace contextRef="#ctx0" brushRef="#br0" timeOffset="6221.6">731 8 9992 0 0,'0'0'222'0'0,"0"0"30"0"0,0 0 20 0 0,0 0-24 0 0,0 0-29 0 0,0 0 454 0 0,0 0 214 0 0,0 0 45 0 0,0 0-7 0 0,0 0-70 0 0,0 0-30 0 0,0 0-8 0 0,0 0-25 0 0,0 0-100 0 0,0 0-41 0 0,0 0-10 0 0,0 0-10 0 0,0 0-39 0 0,0 0-16 0 0,0 0-7 0 0,0 0-15 0 0,0 0-61 0 0,0 0-21 0 0,0 0-7 0 0,0 0-9 0 0,0 0-32 0 0,0 0-9 0 0,0 0-6 0 0,0 0-11 0 0,0 0-46 0 0,0 0-22 0 0,0 0-2 0 0,0 0-12 0 0,0 0-52 0 0,0 0-28 0 0,0 0-4 0 0,0 2-7 0 0,5 12 440 0 0,-3-11-619 0 0,-1 0 1 0 0,0 0 0 0 0,0 0 0 0 0,-1 0 0 0 0,1 0-1 0 0,-1 0 1 0 0,1 0 0 0 0,-1 0-47 0 0,4 13 346 0 0,-4-14-310 0 0,1-1 0 0 0,0 1 1 0 0,-1 0-1 0 0,1-1 0 0 0,-1 1 0 0 0,0 0 1 0 0,0-1-1 0 0,1 1 0 0 0,-1 0-36 0 0,3 26 368 0 0,1-8-228 0 0,-2-10-83 0 0,-1-10-56 0 0,-1 1-1 0 0,0-1 1 0 0,1 1-1 0 0,-1-1 1 0 0,0 1-1 0 0,0-1 0 0 0,1 1 1 0 0,-1-1-1 0 0,0 1 1 0 0,0-1-1 0 0,0 1 1 0 0,0-1-1 0 0,0 1 0 0 0,0 0 1 0 0,0-1-1 0 0,0 1 1 0 0,0-1-1 0 0,0 1 1 0 0,0-1-1 0 0,0 1 0 0 0,0 0 3 0 0,0 0 1 0 0,0-1-1 0 0,0 1 0 0 0,0 0 1 0 0,0 0-1 0 0,0-1 0 0 0,0 1 0 0 0,0 0 1 0 0,0-1-1 0 0,1 1 0 0 0,-1 0 1 0 0,0-1-1 0 0,1 1 0 0 0,-1 0 1 0 0,0-1-1 0 0,1 1 0 0 0,-1-1 0 0 0,1 1 1 0 0,-1 0-1 0 0,1-1-3 0 0,7 17 128 0 0,-7-16-64 0 0,-1 1 0 0 0,0 7 5 0 0,2-3 22 0 0,0-2 1 0 0,1 4-17 0 0,-3-6-10 0 0,0-2-22 0 0,2 1-75 0 0,3 3 37 0 0,-4-3 71 0 0,-1-1 0 0 0,0 0-4 0 0,2 0-24 0 0,4 0-101 0 0,-3 0-29 0 0,-2 0 88 0 0,0 0-1 0 0,0 0 0 0 0,1 0 0 0 0,-1 0 1 0 0,0 0-1 0 0,0 0 0 0 0,1 0 0 0 0,-1 0 1 0 0,0-1-1 0 0,0 1 0 0 0,0 0 1 0 0,1-1-1 0 0,-1 1 0 0 0,0-1 0 0 0,0 0 1 0 0,0 1-1 0 0,0-1 0 0 0,0 0 0 0 0,1 0-5 0 0,-2 1-1 0 0,0 0 0 0 0,1 0-1 0 0,-1-1 1 0 0,0 1 0 0 0,0 0 0 0 0,1 0-1 0 0,-1 0 1 0 0,0 0 0 0 0,0-1-1 0 0,1 1 1 0 0,-1 0 0 0 0,0 0-1 0 0,0-1 1 0 0,0 1 0 0 0,0 0-1 0 0,1-1 1 0 0,-1 1 0 0 0,0 0 0 0 0,0 0-1 0 0,0-1 1 0 0,0 1 0 0 0,0 0-1 0 0,0-1 1 0 0,0 1 0 0 0,0 0-1 0 0,0-1 1 0 0,0 1 0 0 0,0 0-1 0 0,0 0 1 0 0,0-1 1 0 0,1-2-12 0 0,7-5 58 0 0,-5 6-49 0 0,4-9 29 0 0,6-13-166 0 0,-1 10 129 0 0,-10 8 11 0 0,-2 5 0 0 0,1-1 0 0 0,-1 1 0 0 0,0 0 0 0 0,0 0 0 0 0,1 0 0 0 0,-1 0 0 0 0,0 0 0 0 0,1 0 0 0 0,-1 0 0 0 0,1 0 0 0 0,0 0 0 0 0,-1 0 0 0 0,1 0 0 0 0,0-1 0 0 0,1-1 0 0 0,2-4 0 0 0,-1-5 0 0 0,1 2-8 0 0,-3 9-13 0 0,1-1-9 0 0,3-14 5 0 0,-1 6-20 0 0,1-5 18 0 0,-4 11-33 0 0,2 2 59 0 0,0-8-62 0 0,-3 3 52 0 0,0 6-42 0 0,0 1-11 0 0,0 0 0 0 0,1-1 46 0 0,0 0 0 0 0,0 0 1 0 0,0 0-1 0 0,0 0 0 0 0,-1 0 0 0 0,1-1 1 0 0,0 1-1 0 0,-1 0 0 0 0,1 0 0 0 0,-1-1 1 0 0,0 1-1 0 0,1 0 0 0 0,-1-1 0 0 0,0 1 0 0 0,1-1 18 0 0,-1 1-56 0 0,0 1-21 0 0,0 0-3 0 0,0 0 0 0 0,0 0-3 0 0,0 0-11 0 0,0 0-9 0 0,0 0-1 0 0,0 0-13 0 0,0 0-55 0 0,0 0-20 0 0,0 0-7 0 0,0 0-92 0 0,0 0-381 0 0,0 0-168 0 0,0 0-1102 0 0,0 0-4511 0 0,0 0-1932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19:52:12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9296 0 0,'0'0'208'0'0,"0"0"33"0"0,0 0 15 0 0,0 0 79 0 0,0 0 302 0 0,0 0 130 0 0,0 0 29 0 0,0 0-27 0 0,0 0-128 0 0,0 0-53 0 0,0 0-10 0 0,0 0 3 0 0,0 0 22 0 0,0 0 4 0 0,0 0 1 0 0,0 0-16 0 0,0 0-68 0 0,0 0-32 0 0,0 0-4 0 0,0 0-8 0 0,0 0-34 0 0,0 0-20 0 0,0 0-2 0 0,0 0-6 0 0,0 0-28 0 0,0 0-7 0 0,0 0-6 0 0,0 0-15 0 0,0 0-61 0 0,0 0-21 0 0,0 0-7 0 0,0 0-9 0 0,0 0-32 0 0,0 0-9 0 0,0 0-6 0 0,0 0-10 0 0,0 0-38 0 0,0 0-10 0 0,0 0-6 0 0,0 0-5 0 0,0 0-16 0 0,0 0-4 0 0,0 0 0 0 0,0 0 6 0 0,10 0 500 0 0,-4 2-501 0 0,0 0 0 0 0,0 0 0 0 0,0-1-1 0 0,1 0 1 0 0,-1 0 0 0 0,0-1 0 0 0,1 1 0 0 0,-1-1-1 0 0,1-1 1 0 0,3 0-133 0 0,27-3 240 0 0,-8 3-213 0 0,-18 1 26 0 0,12 4 75 0 0,-19-4-37 0 0,13 5 31 0 0,16 5-111 0 0,-27-9-14 0 0,-1 1 0 0 0,1-1 0 0 0,0 0-1 0 0,0 0 1 0 0,0 0 3 0 0,15 4-471 0 0,29-2-1270 0 0,-48-3 1376 0 0,-1-1-10 0 0,4 0 258 0 0,2 1-1066 0 0,-1-2-7388 0 0,4-2 1555 0 0</inkml:trace>
  <inkml:trace contextRef="#ctx0" brushRef="#br0" timeOffset="1869.73">37 16 11432 0 0,'0'0'256'0'0,"0"0"34"0"0,0 0 22 0 0,0 0-30 0 0,0 0-62 0 0,0 0 426 0 0,0 0 208 0 0,0 0 39 0 0,0 0-37 0 0,0 0-195 0 0,0 0-86 0 0,0 0-21 0 0,0 0-22 0 0,0 0-84 0 0,0 0-37 0 0,0 0-10 0 0,0 0 25 0 0,0 0 106 0 0,0 0 48 0 0,0 0 10 0 0,0 0-10 0 0,0 0-49 0 0,0 0-19 0 0,0 0-7 0 0,0 0-19 0 0,0 8 668 0 0,0 1-767 0 0,-1 0 0 0 0,1 0 0 0 0,-2 0 0 0 0,1 0-387 0 0,0-6 66 0 0,0-1 0 0 0,1 1-1 0 0,-1-1 1 0 0,1 1 0 0 0,0 0-1 0 0,0-1 1 0 0,0 2-66 0 0,-1 6 96 0 0,2-7-74 0 0,-1-2-14 0 0,0 0-1 0 0,0 0 1 0 0,0 0-1 0 0,1 0 0 0 0,-1 0 1 0 0,-1 0-1 0 0,1 0 1 0 0,0 0-1 0 0,0 0 0 0 0,0 0 1 0 0,0 0-1 0 0,-1 0 1 0 0,1 0-1 0 0,0-1 0 0 0,-1 2-7 0 0,-7 27 182 0 0,6-17-78 0 0,3-9-78 0 0,-1 0 4 0 0,-2 2 7 0 0,2-3-24 0 0,-1 0 0 0 0,0 0 0 0 0,1 0-1 0 0,0 1 1 0 0,0-1 0 0 0,0 0 0 0 0,0 0 0 0 0,0 0-1 0 0,0 0 1 0 0,0 1-13 0 0,1 6 82 0 0,-1-6-71 0 0,-1 1 0 0 0,1 0 0 0 0,-1-1 1 0 0,1 1-1 0 0,-1 0 0 0 0,0-1 0 0 0,-2 3-11 0 0,2-1 19 0 0,0 5 23 0 0,1-1-31 0 0,1 4-11 0 0,-1-12 0 0 0,-4 13 0 0 0,1-6 7 0 0,3-3 24 0 0,2 19-80 0 0,-1-21 7 0 0,3 2 31 0 0,3 0 11 0 0,2 1 0 0 0,0-5 0 0 0,31 0 0 0 0,-22-6 0 0 0,-10 5 0 0 0,-3 2-2 0 0,-4-2-1 0 0,-1 0 0 0 0,1 0 0 0 0,0 0 1 0 0,0 1-1 0 0,0-1 0 0 0,0 0 0 0 0,0 0 1 0 0,0 0-1 0 0,0-1 0 0 0,0 1 0 0 0,0 0 1 0 0,-1 0-1 0 0,1 0 0 0 0,1-1 3 0 0,9-1-12 0 0,50-4-63 0 0,-50 5 64 0 0,-1 3-32 0 0,-7 0 33 0 0,7-2 10 0 0,-2-3-12 0 0,-4 2-1 0 0,1 0 0 0 0,-1 0 0 0 0,0 0 0 0 0,1 1-1 0 0,-1 0 1 0 0,1-1 0 0 0,-1 2 0 0 0,1-1 13 0 0,16 0-160 0 0,0 0 81 0 0,-18 1 31 0 0,22 16 30 0 0,-18-8 97 0 0,-7-4-3 0 0,0-4-70 0 0,0-1 0 0 0,0 1 0 0 0,0-1 0 0 0,0 0-1 0 0,0 1 1 0 0,0-1 0 0 0,-1 1 0 0 0,1-1-1 0 0,0 0 1 0 0,0 1 0 0 0,0-1 0 0 0,0 1-1 0 0,-1-1 1 0 0,1 0 0 0 0,0 1 0 0 0,0-1-1 0 0,-1 0 1 0 0,1 0 0 0 0,0 1 0 0 0,0-1-1 0 0,-1 0-5 0 0,-2 6 6 0 0,6 8 115 0 0,-1-10-111 0 0,-1 0 0 0 0,0 16 45 0 0,-1-19-55 0 0,0-1 1 0 0,0 1-1 0 0,0 0 0 0 0,0-1 1 0 0,0 1-1 0 0,0 0 0 0 0,0-1 1 0 0,1 1-1 0 0,-1 0 0 0 0,0-1 1 0 0,0 1-1 0 0,1-1 0 0 0,-1 1 1 0 0,0 0-1 0 0,1-1 0 0 0,-1 1 1 0 0,1-1-1 0 0,-1 1 0 0 0,1-1 0 0 0,-1 1 0 0 0,1 0 5 0 0,-1-1-4 0 0,0 0 0 0 0,0 0 0 0 0,0 0-1 0 0,1 0 1 0 0,-1 0 0 0 0,0 0 0 0 0,0 0 0 0 0,0 0 0 0 0,0 0 0 0 0,0 0 0 0 0,0 0 0 0 0,0 0 0 0 0,0 0 0 0 0,0 0-1 0 0,0 1 1 0 0,0-1 0 0 0,0 0 0 0 0,0 0 0 0 0,0 0 0 0 0,0 0 0 0 0,0 0 0 0 0,0 0 0 0 0,0 0 0 0 0,0 0 0 0 0,0 0-1 0 0,0 0 1 0 0,0 1 0 0 0,0-1 0 0 0,0 0 0 0 0,0 0 0 0 0,0 0 0 0 0,0 0 0 0 0,0 0 0 0 0,0 0 0 0 0,0 0 0 0 0,0 0-1 0 0,0 0 1 0 0,0 0 0 0 0,0 0 0 0 0,0 0 0 0 0,0 1 0 0 0,0-1 0 0 0,0 0 0 0 0,-1 0 0 0 0,1 0 0 0 0,0 0-1 0 0,0 0 0 0 0,-5 11 14 0 0,8-9-20 0 0,0 0 18 0 0,-6 7 54 0 0,0-1-24 0 0,3-7-40 0 0,1 0-1 0 0,-1 0 0 0 0,0 0 0 0 0,0 0 0 0 0,0-1 0 0 0,0 1 0 0 0,0 0 0 0 0,-1 0 0 0 0,1 0 0 0 0,0 0 1 0 0,0 0-1 0 0,-1-1 0 0 0,1 1 0 0 0,0 0 0 0 0,-1 0 0 0 0,1 0 0 0 0,-1-1 0 0 0,1 1 0 0 0,-1 0 0 0 0,1-1 1 0 0,-1 2-2 0 0,0-2 1 0 0,1 0 0 0 0,0 0 0 0 0,0 0 1 0 0,0 1-1 0 0,0-1 0 0 0,-1 0 0 0 0,1 0 1 0 0,0 0-1 0 0,0 1 0 0 0,0-1 1 0 0,0 0-1 0 0,0 0 0 0 0,0 1 0 0 0,-1-1 1 0 0,1 0-1 0 0,0 0 0 0 0,0 1 1 0 0,0-1-1 0 0,0 0 0 0 0,0 0 0 0 0,0 1 1 0 0,0-1-1 0 0,0 0 0 0 0,0 0 1 0 0,0 1-1 0 0,0-1 0 0 0,0 0 0 0 0,0 0 1 0 0,1 1-1 0 0,-1-1 0 0 0,0 0 0 0 0,0 0-1 0 0,4 12 36 0 0,-3-10-27 0 0,0 1-1 0 0,0-1 1 0 0,0 1-1 0 0,-1-1 1 0 0,1 1 0 0 0,0-1-1 0 0,-1 1 1 0 0,0 0-1 0 0,0-1 1 0 0,0 1 0 0 0,0 0-1 0 0,0 2-8 0 0,-1 5 0 0 0,5-5 8 0 0,-1 0 13 0 0,-5 12 3 0 0,5 1-13 0 0,-6-8-11 0 0,0-2 11 0 0,4 0 31 0 0,-2-7-41 0 0,1 0 0 0 0,-1 0-1 0 0,1 0 1 0 0,0 0 0 0 0,0 0-1 0 0,-1 1 1 0 0,1-1 0 0 0,0 0 0 0 0,0 0-1 0 0,0 0 1 0 0,0 0 0 0 0,0 0-1 0 0,0 0 1 0 0,1 0 0 0 0,-1 0-1 0 0,0 0 1 0 0,0 0 0 0 0,1 0-1 0 0,0 1 0 0 0,0 5-2 0 0,1 6 2 0 0,0-10 0 0 0,-2-2 0 0 0,1-1 0 0 0,-1 0 0 0 0,0 0 0 0 0,0 0 0 0 0,1 0 0 0 0,-1 1 0 0 0,0-1 0 0 0,0 0 0 0 0,0 0 0 0 0,1 1 0 0 0,-1-1 0 0 0,0 0 0 0 0,0 0 0 0 0,0 1 0 0 0,0-1 0 0 0,0 0 0 0 0,1 0 0 0 0,-1 1 0 0 0,0-1 0 0 0,0 0 0 0 0,0 1 0 0 0,0-1 0 0 0,0 0 0 0 0,0 0 0 0 0,0 1 0 0 0,2 32 0 0 0,-2-22 11 0 0,2-4 31 0 0,-5 1-31 0 0,-3 2-11 0 0,6-10 0 0 0,0 1 0 0 0,0-1 0 0 0,0 1 0 0 0,0-1 0 0 0,0 0 0 0 0,0 1 0 0 0,0-1 0 0 0,0 1 0 0 0,0-1 0 0 0,0 0 0 0 0,0 1 0 0 0,0-1 0 0 0,1 1 0 0 0,-1-1 0 0 0,0 0 0 0 0,0 1 0 0 0,1-1 0 0 0,-1 0 0 0 0,0 1 0 0 0,0-1 0 0 0,1 0 0 0 0,0 3 0 0 0,-1-2 0 0 0,1 0 0 0 0,-1 0 0 0 0,1-1 0 0 0,-1 1 0 0 0,1 0 0 0 0,-1 0 0 0 0,1-1 0 0 0,0 1 0 0 0,-1 0 0 0 0,1-1 0 0 0,0 1 0 0 0,-1 0 0 0 0,1-1 0 0 0,0 1 0 0 0,0-1 0 0 0,0 1 0 0 0,6 2 11 0 0,-7-3-11 0 0,0 0 1 0 0,0 0-1 0 0,0 0 1 0 0,0 0 0 0 0,0 0-1 0 0,0 0 1 0 0,0 0-1 0 0,0 0 1 0 0,0 0-1 0 0,0 0 1 0 0,0 0 0 0 0,0 0-1 0 0,0 0 1 0 0,0 0-1 0 0,0 0 1 0 0,0 0-1 0 0,0 1 1 0 0,0-1-1 0 0,-1 0 1 0 0,1 0 0 0 0,0 0-1 0 0,0 0 1 0 0,0 0-1 0 0,0 0 1 0 0,0 0-1 0 0,0 0 1 0 0,0 0-1 0 0,0 0 1 0 0,0 0 0 0 0,0 0-1 0 0,0 0 1 0 0,0 0-1 0 0,0 0 1 0 0,0 0-1 0 0,0 0 1 0 0,0 0 0 0 0,0 0-1 0 0,0 0 1 0 0,1 0-1 0 0,-1 0 1 0 0,0 0-1 0 0,0 1 1 0 0,0-1-1 0 0,0 0 1 0 0,0 0 0 0 0,0 0-1 0 0,0 0 1 0 0,0 0-1 0 0,0 0 1 0 0,0 0-1 0 0,0 0 1 0 0,0 0-1 0 0,0 0 1 0 0,0 0 0 0 0,0 0-1 0 0,0 0 1 0 0,0 0-1 0 0,-7 6-32 0 0,-2-2 21 0 0,8-3 11 0 0,-1 0 0 0 0,0-1 0 0 0,0 1 0 0 0,0 0 0 0 0,0-1 0 0 0,0 1 0 0 0,0-1 0 0 0,0 1 0 0 0,0-1 0 0 0,0 0 0 0 0,-1 0 0 0 0,-6 1 0 0 0,7 0 0 0 0,-3 1 0 0 0,0-1 0 0 0,1 0 0 0 0,-1 0 0 0 0,-4 1 0 0 0,4-3 0 0 0,-18 4 0 0 0,-31 3 15 0 0,20 4 378 0 0,30-10-379 0 0,1 1-1 0 0,-1 0 1 0 0,0-1 0 0 0,0 0 0 0 0,1 0-1 0 0,-1 0 1 0 0,-2-1-14 0 0,-7 0 71 0 0,-45 4 26 0 0,46-2-98 0 0,12 0 3 0 0,1 0 0 0 0,-4 0-1 0 0,-31 0-8 0 0,29-1-73 0 0,4 0-9 0 0,1 0 14 0 0,0 0 10 0 0,0 0-6 0 0,0 0-27 0 0,0 0-13 0 0,0 0-1 0 0,0 0-15 0 0,0 0-62 0 0,0 0-31 0 0,0 0-4 0 0,0 0-120 0 0,0 0-504 0 0,0 0-221 0 0,0 0-983 0 0,0 0-3941 0 0,0 0-1684 0 0</inkml:trace>
  <inkml:trace contextRef="#ctx0" brushRef="#br0" timeOffset="2854.81">536 833 9872 0 0,'0'0'222'0'0,"0"0"30"0"0,0 0 20 0 0,6 0 411 0 0,-2 0 3190 0 0,4 0-3207 0 0,-6 0-7 0 0,-2 0-15 0 0,0 0-4 0 0,0 0 0 0 0,0 0-2 0 0,0 0-13 0 0,0 0-8 0 0,0 0-1 0 0,8 2 220 0 0,-7 0 2940 0 0,-3 1-4034 0 0,-1 0 3621 0 0,2-3-3362 0 0,1 0-1 0 0,0 0 0 0 0,-1 0 0 0 0,1 0 1 0 0,0 0-1 0 0,0 0 0 0 0,-1-1 0 0 0,1 1 0 0 0,0 0 1 0 0,-1 0-1 0 0,1 0 0 0 0,0 0 0 0 0,0 0 1 0 0,-1-1-1 0 0,1 1 0 0 0,0 0 0 0 0,0 0 0 0 0,-1 0 1 0 0,1-1-1 0 0,0 1 0 0 0,0 0 0 0 0,0 0 1 0 0,0-1-1 0 0,-1 1 0 0 0,1 0 0 0 0,0 0 0 0 0,0-1 1 0 0,0 1-1 0 0,0 0 0 0 0,0-1 0 0 0,0 1 1 0 0,0 0-1 0 0,0 0 0 0 0,0-1 0 0 0,0 1 0 0 0,0 0 1 0 0,0-1-1 0 0,0 1 0 0 0,0 0 0 0 0,0-1 1 0 0,0 1-1 0 0,0 0 0 0 0,0-1 0 0 0,0 1 0 0 0,0 0 1 0 0,1-7-1 0 0,2 2 0 0 0,-2 4-32 0 0,5-4 162 0 0,-5 4-103 0 0,0 1 1 0 0,0 0-1 0 0,0 0 0 0 0,0 0 0 0 0,0 0 1 0 0,0 0-1 0 0,0 0 0 0 0,0 0 0 0 0,-1 0 1 0 0,1 0-1 0 0,0 1 0 0 0,0-1 0 0 0,0 0 1 0 0,0 1-1 0 0,0-1 0 0 0,-1 0 0 0 0,2 1-27 0 0,-10 2-498 0 0,-1-1-5565 0 0,1 1-2320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19:52:16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55 345 9872 0 0,'0'0'222'0'0,"0"0"30"0"0,0 0 20 0 0,0 0 112 0 0,0 0 418 0 0,0 0 182 0 0,0 0 37 0 0,0 0-21 0 0,0 0-128 0 0,0 0-59 0 0,0 0-12 0 0,0 0-33 0 0,0 0-133 0 0,0 0-56 0 0,0 0-17 0 0,0 0-10 0 0,0 0-32 0 0,0 0-9 0 0,0 0-6 0 0,0 0-15 0 0,0 0-61 0 0,0 0-21 0 0,0 0-7 0 0,0 0-7 0 0,0 0-29 0 0,0 0-12 0 0,0 0-1 0 0,0 0-13 0 0,0 0-56 0 0,0 0-26 0 0,0 0-8 0 0,2 0-11 0 0,27 3 292 0 0,-27-3-368 0 0,11 4 99 0 0,-4-3-77 0 0,0 0 0 0 0,-1-1-1 0 0,10-1-183 0 0,1 1 103 0 0,26-5 79 0 0,18 5-12 0 0,-26 0-106 0 0,-8 0 0 0 0,-21 0-53 0 0,-1 0-22 0 0,-6 0-43 0 0,-1 0-16 0 0,1 1 5 0 0,2 4-2 0 0,-2-3-7 0 0,3 4 252 0 0,-4-5-4899 0 0,1-1-5124 0 0,-1 0 3847 0 0</inkml:trace>
  <inkml:trace contextRef="#ctx0" brushRef="#br0" timeOffset="1026.06">371 374 14688 0 0,'0'0'332'0'0,"0"0"50"0"0,0 0 24 0 0,0 0-53 0 0,0 0-134 0 0,0 0 298 0 0,0 0 156 0 0,0 0 30 0 0,0 0-31 0 0,0 0-163 0 0,0 0-77 0 0,0 0-15 0 0,0 0-1 0 0,0 0-1 0 0,0 0-6 0 0,0 0-1 0 0,0 0 4 0 0,0 0 18 0 0,0 0 8 0 0,0 0 2 0 0,0 0-12 0 0,5 10 656 0 0,-10 53 684 0 0,1-17-1321 0 0,4-18-261 0 0,1-8-27 0 0,-1 0 0 0 0,-2 0-1 0 0,0 2-158 0 0,1-10 64 0 0,0-1-1 0 0,1 1 1 0 0,0 1-64 0 0,1-3 31 0 0,-1 1 1 0 0,-1-1 0 0 0,-1 9-32 0 0,1-12 13 0 0,0 1 0 0 0,1-1 1 0 0,0 1-1 0 0,0-1 0 0 0,1 0 1 0 0,-1 1-1 0 0,2-1 0 0 0,0 3-13 0 0,-1 12 41 0 0,-1-20-36 0 0,0 1 1 0 0,0-1 0 0 0,0 0 0 0 0,0 0 0 0 0,0 1 0 0 0,1-1-1 0 0,-1 0 1 0 0,1 2-6 0 0,0-2 8 0 0,-1 0 0 0 0,1 1 0 0 0,-1-1 0 0 0,0 1 0 0 0,0-1 0 0 0,0 0 0 0 0,0 1 0 0 0,0-1 0 0 0,-1 2-8 0 0,1 6 41 0 0,-2 9-5 0 0,1 9 3 0 0,2-23-29 0 0,0 0-1 0 0,0 0 1 0 0,-1 0 0 0 0,0 0-1 0 0,0 3-9 0 0,0 12 16 0 0,1-13-16 0 0,0-6 0 0 0,0 1 0 0 0,-1 0 0 0 0,1-1 0 0 0,-1 1 0 0 0,0 0 0 0 0,0-1 0 0 0,1 1 0 0 0,-1 0 0 0 0,0 0 0 0 0,0-1 0 0 0,-1 2 0 0 0,1 3 0 0 0,4 16 0 0 0,-3 6 64 0 0,-2-17-64 0 0,-2-3 0 0 0,1 5 0 0 0,2-10 0 0 0,1 0 0 0 0,0 6 0 0 0,2 0 0 0 0,-2 1 0 0 0,2-1 0 0 0,-2 0 0 0 0,3 5 3 0 0,-4-13-4 0 0,0 10-13 0 0,0-8-34 0 0,3 5 36 0 0,-2 1 12 0 0,-1-1-11 0 0,0-6-43 0 0,0-2-18 0 0,0 2-4 0 0,0 3 8 0 0,-1-3 9 0 0,-5 3 36 0 0,2-1-31 0 0,2-3 58 0 0,-8 3-146 0 0,7-4 100 0 0,-4 0 31 0 0,-26 0 11 0 0,0 0 11 0 0,-26 0 159 0 0,21 3 33 0 0,-23-3-63 0 0,54-2-69 0 0,6 2-68 0 0,0 0 0 0 0,0-1 0 0 0,0 1 0 0 0,0 0 0 0 0,0 0 0 0 0,0-1 0 0 0,0 1 0 0 0,0 0 0 0 0,0 0 0 0 0,0 0-1 0 0,0 0 1 0 0,0 0 0 0 0,0 0 0 0 0,0 1 0 0 0,0-1 0 0 0,0 0 0 0 0,1 0 0 0 0,-2 1-3 0 0,-3 1 70 0 0,2-1-47 0 0,0 0 0 0 0,0 0 1 0 0,0 0-1 0 0,0-1 0 0 0,-1 1 0 0 0,1-1 1 0 0,0 0-1 0 0,-1 1-23 0 0,1-1 0 0 0,-11 6 0 0 0,13-4-3 0 0,-2-1-18 0 0,-9 0-24 0 0,6-2 163 0 0,5 1-3531 0 0,0 1-3685 0 0,1-1-919 0 0</inkml:trace>
  <inkml:trace contextRef="#ctx0" brushRef="#br0" timeOffset="2093.87">52 426 10240 0 0,'0'0'298'0'0,"0"0"-3"0"0,0 0-46 0 0,0 0 502 0 0,0 0 237 0 0,0 0 48 0 0,0 0-57 0 0,0 0-286 0 0,0 0-128 0 0,0 0-21 0 0,0 0-43 0 0,0 0-150 0 0,0 0-60 0 0,0 0-17 0 0,0 0 8 0 0,0 0 39 0 0,-5-9 2724 0 0,4 7 2327 0 0,-1 10-5187 0 0,-2 5 90 0 0,3-11-227 0 0,1-1 0 0 0,-1 1 0 0 0,1 0 0 0 0,0-1 0 0 0,0 1 0 0 0,-1 0 0 0 0,1-1 0 0 0,1 1 0 0 0,-1 0 0 0 0,0-1 0 0 0,0 3-48 0 0,0 13 368 0 0,-2-5-176 0 0,-1 0-1 0 0,2 0 1 0 0,0 1 0 0 0,0 1-192 0 0,1-12 12 0 0,0-1 0 0 0,0 0 0 0 0,0 0 1 0 0,-1 1-1 0 0,1-1 0 0 0,0 0 0 0 0,-1 0 1 0 0,1 0-1 0 0,-1 0 0 0 0,0 1-12 0 0,1 0 22 0 0,-1-1-1 0 0,1 0 1 0 0,-1 0-1 0 0,1 1 1 0 0,-1-1-1 0 0,1 0 1 0 0,0 1-1 0 0,0-1 1 0 0,-1 1-1 0 0,1 0-21 0 0,-4 52 83 0 0,3-35 30 0 0,1-14-86 0 0,-1 0-1 0 0,1-1 0 0 0,1 1 1 0 0,-1 0-1 0 0,1 5-26 0 0,3 30 0 0 0,-4-38 0 0 0,0 0 0 0 0,0 0 0 0 0,0 1 0 0 0,0-1 0 0 0,-1 0 0 0 0,1 0 0 0 0,0 0 0 0 0,-1 0 0 0 0,0 0 0 0 0,1 0 0 0 0,-1 1 0 0 0,0-1 0 0 0,0 0 0 0 0,0 0 0 0 0,1 0 0 0 0,-1 0 0 0 0,1 0 0 0 0,0 0 0 0 0,-1 0 0 0 0,1 0 0 0 0,0 0 0 0 0,0 0 0 0 0,1 0 0 0 0,-1 1 0 0 0,0-1 0 0 0,0-1 0 0 0,0 1 0 0 0,0 0 0 0 0,0-1 0 0 0,0 1 0 0 0,0 0 0 0 0,0 0 0 0 0,0-1 0 0 0,-1 1 0 0 0,1 0 0 0 0,-1 0 0 0 0,0 1 0 0 0,1-1 0 0 0,0 0 0 0 0,-1 1 0 0 0,1-1 0 0 0,0 1 0 0 0,1 1 0 0 0,-1 2 0 0 0,1 1 0 0 0,-1-1 0 0 0,0 1 0 0 0,-1 0 0 0 0,1 1 0 0 0,-1-2 0 0 0,1-1 0 0 0,0 1 0 0 0,1 0 0 0 0,0 2 0 0 0,0 13 0 0 0,4 30 0 0 0,-13 19 0 0 0,3-35 0 0 0,5-22 0 0 0,-2-10 0 0 0,1-1 0 0 0,1 8 0 0 0,2-1 0 0 0,-4 1-16 0 0,5-2-61 0 0,-3 2 7 0 0,1 3 56 0 0,-1-11 15 0 0,-4 9-1 0 0,3 6-113 0 0,1-15 33 0 0,0-2 5 0 0,1 8-282 0 0,2 1 219 0 0,-3-7-19 0 0,0-2-3 0 0,0 0-19 0 0,0 0-78 0 0,0 0-36 0 0,0 0-10 0 0,0 6-537 0 0,0-5-2253 0 0,0-1-3280 0 0,0 0-1080 0 0</inkml:trace>
  <inkml:trace contextRef="#ctx0" brushRef="#br0" timeOffset="4269.56">618 353 13504 0 0,'0'0'306'0'0,"0"0"46"0"0,0 0 22 0 0,0 0-49 0 0,0 0-94 0 0,0 0 402 0 0,0 0 197 0 0,0 0 40 0 0,0 0-38 0 0,0 0-195 0 0,0 0-86 0 0,0 0-21 0 0,0 0-6 0 0,0 0-17 0 0,0 0-10 0 0,10-5 1447 0 0,-1 3-1247 0 0,0 0-1 0 0,0 1 1 0 0,0 1 0 0 0,1-1-1 0 0,-1 2 1 0 0,7 0-697 0 0,11 0 484 0 0,30 2 68 0 0,-30 4-376 0 0,-23-7-156 0 0,21 3 32 0 0,-17-1-41 0 0,-1 1 45 0 0,-4-3 8 0 0,7 0-51 0 0,-2 0-13 0 0,0 0-11 0 0,-5 1-31 0 0,3 2 31 0 0,3 1 11 0 0,-2 0 0 0 0,-2 2 11 0 0,-4-3 31 0 0,3 5-19 0 0,-1 1 36 0 0,-2 1 6 0 0,2-2-1 0 0,-2 2 0 0 0,-1 3 6 0 0,0-5-10 0 0,0 1 1 0 0,1 0-1 0 0,0-1 0 0 0,1 8-60 0 0,-1-13 9 0 0,1 0-9 0 0,-1 21 75 0 0,-1-5-22 0 0,0 18 11 0 0,0-15-64 0 0,0 20 64 0 0,0-9-64 0 0,0 7 0 0 0,0-28 19 0 0,0-11 1 0 0,-3 13 5 0 0,3-6-12 0 0,0-6 54 0 0,0-1 0 0 0,0 4-69 0 0,0-3-67 0 0,0-2 1 0 0,-1 1 15 0 0,-3 5 42 0 0,-1 2 30 0 0,2-7 25 0 0,2-1-39 0 0,0 0 0 0 0,1-1 1 0 0,-1 1-1 0 0,0 0 0 0 0,0 0 0 0 0,1 1 0 0 0,-1-1 0 0 0,0 0 0 0 0,0 0 0 0 0,1 0 0 0 0,-1 0 0 0 0,0 1 0 0 0,0-1 0 0 0,1 0 0 0 0,-1 1 0 0 0,0-1 0 0 0,1 0-5 0 0,-5 2 15 0 0,0 0-1 0 0,0-1 1 0 0,0 0-1 0 0,0 0 1 0 0,-1 0-1 0 0,1-1 1 0 0,-1 0-15 0 0,-40 0-61 0 0,26 0-25 0 0,-76 0 230 0 0,62 2-190 0 0,24-1 44 0 0,9-1 9 0 0,0 0 1 0 0,0 0-1 0 0,1 0 0 0 0,-1 0 0 0 0,0 0 0 0 0,1 0 1 0 0,-1 1-1 0 0,0-1 0 0 0,1 0 0 0 0,-1 0 1 0 0,0 1-1 0 0,1-1 0 0 0,-1 0 0 0 0,1 1 1 0 0,-1-1-1 0 0,1 1 0 0 0,-1-1 0 0 0,1 1-7 0 0,-2 0 12 0 0,1 0 0 0 0,-1 0 0 0 0,1 0 0 0 0,-1 0-1 0 0,0 0 1 0 0,1 0 0 0 0,-1-1 0 0 0,0 1 0 0 0,0-1-1 0 0,1 1 1 0 0,-1-1 0 0 0,-1 1-12 0 0,-5 0 0 0 0,3 2 0 0 0,-2 1 0 0 0,1-1 11 0 0,-1 2 26 0 0,0 1 24 0 0,-1 7 49 0 0,6-10-68 0 0,2 6-21 0 0,-2-8 3 0 0,-1 1-3 0 0,0 8-12 0 0,2 0-9 0 0,2 2 14 0 0,-2-3 14 0 0,-2 7-17 0 0,3 11 76 0 0,-1 20 45 0 0,0-44-132 0 0,-1-1 0 0 0,1 12 0 0 0,1 13 0 0 0,0-9 53 0 0,0 1-31 0 0,0-10 20 0 0,-4 0-31 0 0,4 1-11 0 0,-3 27 0 0 0,3-29 0 0 0,0 1 11 0 0,0-6 31 0 0,-1 4-31 0 0,-2 1 0 0 0,2-5 31 0 0,1 4-31 0 0,1 3-11 0 0,6-2 0 0 0,2-4 0 0 0,-1-1 0 0 0,-7-2 0 0 0,-1-1 0 0 0,1 0 0 0 0,0 1 0 0 0,-1-1 0 0 0,1 0 0 0 0,0 0 0 0 0,-1 0 0 0 0,1 1 0 0 0,0-1 0 0 0,0 0 0 0 0,-1 0 0 0 0,1 0 0 0 0,0 0 0 0 0,0 0 0 0 0,-1 0 0 0 0,1-1 0 0 0,0 1 0 0 0,-1 0 0 0 0,2 0 0 0 0,0-1 0 0 0,19 1 0 0 0,-19 1 0 0 0,12-3 0 0 0,26-5 0 0 0,-13 0 0 0 0,-22 6 0 0 0,-2 0 0 0 0,-1 0 0 0 0,1 1 0 0 0,-1 0 0 0 0,1-1 0 0 0,-1 1 0 0 0,1 0 0 0 0,0 0 0 0 0,0 1 0 0 0,-1-1 0 0 0,0 0 0 0 0,-1 0 0 0 0,1 0 0 0 0,0 0 0 0 0,0-1 0 0 0,0 1 0 0 0,-1 0 0 0 0,1-1 0 0 0,1 0 0 0 0,-1 1 0 0 0,-1-1 0 0 0,1 1 0 0 0,0-1 0 0 0,-1 1 0 0 0,1 0 0 0 0,0 0 0 0 0,-1 0 0 0 0,1 0 0 0 0,1 0 0 0 0,26 0-72 0 0,8 0 72 0 0,-8 0-64 0 0,4 0-224 0 0,-32 0 211 0 0,12 0-118 0 0,-3-2-1851 0 0,-3 1-6142 0 0,-7 1 7482 0 0,0 0-7745 0 0</inkml:trace>
  <inkml:trace contextRef="#ctx0" brushRef="#br0" timeOffset="6221.6">731 8 9992 0 0,'0'0'222'0'0,"0"0"30"0"0,0 0 20 0 0,0 0-24 0 0,0 0-29 0 0,0 0 454 0 0,0 0 214 0 0,0 0 45 0 0,0 0-7 0 0,0 0-70 0 0,0 0-30 0 0,0 0-8 0 0,0 0-25 0 0,0 0-100 0 0,0 0-41 0 0,0 0-10 0 0,0 0-10 0 0,0 0-39 0 0,0 0-16 0 0,0 0-7 0 0,0 0-15 0 0,0 0-61 0 0,0 0-21 0 0,0 0-7 0 0,0 0-9 0 0,0 0-32 0 0,0 0-9 0 0,0 0-6 0 0,0 0-11 0 0,0 0-46 0 0,0 0-22 0 0,0 0-2 0 0,0 0-12 0 0,0 0-52 0 0,0 0-28 0 0,0 0-4 0 0,0 2-7 0 0,5 12 440 0 0,-3-11-619 0 0,-1 0 1 0 0,0 0 0 0 0,0 0 0 0 0,-1 0 0 0 0,1 0-1 0 0,-1 0 1 0 0,1 0 0 0 0,-1 0-47 0 0,4 13 346 0 0,-4-14-310 0 0,1-1 0 0 0,0 1 1 0 0,-1 0-1 0 0,1-1 0 0 0,-1 1 0 0 0,0 0 1 0 0,0-1-1 0 0,1 1 0 0 0,-1 0-36 0 0,3 26 368 0 0,1-8-228 0 0,-2-10-83 0 0,-1-10-56 0 0,-1 1-1 0 0,0-1 1 0 0,1 1-1 0 0,-1-1 1 0 0,0 1-1 0 0,0-1 0 0 0,1 1 1 0 0,-1-1-1 0 0,0 1 1 0 0,0-1-1 0 0,0 1 1 0 0,0-1-1 0 0,0 1 0 0 0,0 0 1 0 0,0-1-1 0 0,0 1 1 0 0,0-1-1 0 0,0 1 1 0 0,0-1-1 0 0,0 1 0 0 0,0 0 3 0 0,0 0 1 0 0,0-1-1 0 0,0 1 0 0 0,0 0 1 0 0,0 0-1 0 0,0-1 0 0 0,0 1 0 0 0,0 0 1 0 0,0-1-1 0 0,1 1 0 0 0,-1 0 1 0 0,0-1-1 0 0,1 1 0 0 0,-1 0 1 0 0,0-1-1 0 0,1 1 0 0 0,-1-1 0 0 0,1 1 1 0 0,-1 0-1 0 0,1-1-3 0 0,7 17 128 0 0,-7-16-64 0 0,-1 1 0 0 0,0 7 5 0 0,2-3 22 0 0,0-2 1 0 0,1 4-17 0 0,-3-6-10 0 0,0-2-22 0 0,2 1-75 0 0,3 3 37 0 0,-4-3 71 0 0,-1-1 0 0 0,0 0-4 0 0,2 0-24 0 0,4 0-101 0 0,-3 0-29 0 0,-2 0 88 0 0,0 0-1 0 0,0 0 0 0 0,1 0 0 0 0,-1 0 1 0 0,0 0-1 0 0,0 0 0 0 0,1 0 0 0 0,-1 0 1 0 0,0-1-1 0 0,0 1 0 0 0,0 0 1 0 0,1-1-1 0 0,-1 1 0 0 0,0-1 0 0 0,0 0 1 0 0,0 1-1 0 0,0-1 0 0 0,0 0 0 0 0,1 0-5 0 0,-2 1-1 0 0,0 0 0 0 0,1 0-1 0 0,-1-1 1 0 0,0 1 0 0 0,0 0 0 0 0,1 0-1 0 0,-1 0 1 0 0,0 0 0 0 0,0-1-1 0 0,1 1 1 0 0,-1 0 0 0 0,0 0-1 0 0,0-1 1 0 0,0 1 0 0 0,0 0-1 0 0,1-1 1 0 0,-1 1 0 0 0,0 0 0 0 0,0 0-1 0 0,0-1 1 0 0,0 1 0 0 0,0 0-1 0 0,0-1 1 0 0,0 1 0 0 0,0 0-1 0 0,0-1 1 0 0,0 1 0 0 0,0 0-1 0 0,0 0 1 0 0,0-1 1 0 0,1-2-12 0 0,7-5 58 0 0,-5 6-49 0 0,4-9 29 0 0,6-13-166 0 0,-1 10 129 0 0,-10 8 11 0 0,-2 5 0 0 0,1-1 0 0 0,-1 1 0 0 0,0 0 0 0 0,0 0 0 0 0,1 0 0 0 0,-1 0 0 0 0,0 0 0 0 0,1 0 0 0 0,-1 0 0 0 0,1 0 0 0 0,0 0 0 0 0,-1 0 0 0 0,1 0 0 0 0,0-1 0 0 0,1-1 0 0 0,2-4 0 0 0,-1-5 0 0 0,1 2-8 0 0,-3 9-13 0 0,1-1-9 0 0,3-14 5 0 0,-1 6-20 0 0,1-5 18 0 0,-4 11-33 0 0,2 2 59 0 0,0-8-62 0 0,-3 3 52 0 0,0 6-42 0 0,0 1-11 0 0,0 0 0 0 0,1-1 46 0 0,0 0 0 0 0,0 0 1 0 0,0 0-1 0 0,0 0 0 0 0,-1 0 0 0 0,1-1 1 0 0,0 1-1 0 0,-1 0 0 0 0,1 0 0 0 0,-1-1 1 0 0,0 1-1 0 0,1 0 0 0 0,-1-1 0 0 0,0 1 0 0 0,1-1 18 0 0,-1 1-56 0 0,0 1-21 0 0,0 0-3 0 0,0 0 0 0 0,0 0-3 0 0,0 0-11 0 0,0 0-9 0 0,0 0-1 0 0,0 0-13 0 0,0 0-55 0 0,0 0-20 0 0,0 0-7 0 0,0 0-92 0 0,0 0-381 0 0,0 0-168 0 0,0 0-1102 0 0,0 0-4511 0 0,0 0-1932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21:32:5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115 374 12640 0 0,'0'0'289'0'0,"0"0"40"0"0,0 0 21 0 0,0 0-46 0 0,0 0-88 0 0,0 0 388 0 0,0 0 188 0 0,0 0 37 0 0,-5 2-199 0 0,3 0 1162 0 0,4-1 4032 0 0,1 1-5719 0 0,-2-1-45 0 0,0-1 0 0 0,0 1 0 0 0,0-1 1 0 0,0 1-1 0 0,0-1 0 0 0,0 1 0 0 0,1-1 0 0 0,-1 1 1 0 0,0-1-1 0 0,0 0 0 0 0,0 0 0 0 0,0 0 1 0 0,0 0-1 0 0,1 0 0 0 0,-1 0 0 0 0,0 0-60 0 0,15 0 80 0 0,3-1-7 0 0,-11 0-74 0 0,0 1 0 0 0,0 0 0 0 0,0 0 0 0 0,0 0 0 0 0,2 2 1 0 0,14-2 0 0 0,2 1 0 0 0,-21 1 0 0 0,1-1 0 0 0,23-4 0 0 0,-8 2 0 0 0,0 2 0 0 0,4 3 0 0 0,-5-1-10 0 0,-16-2-45 0 0,-3-3-4 0 0,-1 2 59 0 0,0-1 0 0 0,1 1-1 0 0,-1-1 0 0 0,0 1 1 0 0,0 0-1 0 0,1-1 0 0 0,-1 1 1 0 0,1-1-1 0 0,-1 1 1 0 0,0 0-1 0 0,1 0 0 0 0,-1-1 1 0 0,1 1-1 0 0,-1 0 0 0 0,0 0 1 0 0,1-1-1 0 0,-1 1 0 0 0,1 0 1 0 0,-1 0-1 0 0,1 0 1 0 0,0 0 0 0 0,0 0 0 0 0,0 1 0 0 0,0-1 0 0 0,0 0 0 0 0,0 1 0 0 0,0 0 0 0 0,0-1 0 0 0,0 1 0 0 0,0-1 0 0 0,0 1 0 0 0,0 0 0 0 0,0 0 0 0 0,7 7 0 0 0,-6-3 0 0 0,0 0 0 0 0,6 1 0 0 0,-9 3 0 0 0,0-7 14 0 0,1-1 11 0 0,0 13 0 0 0,0-13-23 0 0,0 1-1 0 0,0 0 0 0 0,0-1 1 0 0,0 1-1 0 0,0-1 0 0 0,-1 1 1 0 0,1-1-1 0 0,-1 1 0 0 0,1 0 1 0 0,-1-1-1 0 0,1 0 1 0 0,-1 1-1 0 0,0-1 0 0 0,0 1 1 0 0,0-1-1 0 0,0 1-1 0 0,-4 7 44 0 0,4-8-28 0 0,-1 3 6 0 0,4 10 21 0 0,0-6-24 0 0,-1-6-9 0 0,-1 0-1 0 0,1 1 1 0 0,-1-1 0 0 0,1 0 0 0 0,-1 0 0 0 0,0 0 0 0 0,0 0-1 0 0,0 0 1 0 0,0 1 0 0 0,0 0-10 0 0,-1-2 0 0 0,1-1 0 0 0,0 1 0 0 0,0-1 0 0 0,0 1 0 0 0,-1 0 0 0 0,1-1 0 0 0,0 1 0 0 0,0-1 0 0 0,0 1 0 0 0,0 0 0 0 0,0-1 0 0 0,0 1 0 0 0,0 0 0 0 0,0-1 0 0 0,0 1 0 0 0,0-1 0 0 0,0 1 0 0 0,1 0 0 0 0,-1-1 0 0 0,0 1 0 0 0,0-1 0 0 0,1 1 0 0 0,-1-1 0 0 0,0 1 0 0 0,0-1 0 0 0,1 1 0 0 0,-1-1 0 0 0,1 1 0 0 0,-1-1 0 0 0,1 1 0 0 0,-1-1 0 0 0,1 1 0 0 0,-1-1 0 0 0,1 0 0 0 0,-1 1 0 0 0,1-1 0 0 0,1 2 0 0 0,-1-2 0 0 0,0 1 0 0 0,-1 0 0 0 0,1 0 0 0 0,-1 0 0 0 0,1-1 0 0 0,-1 1 0 0 0,1 0 0 0 0,-1 0 0 0 0,1 0 0 0 0,-1 0 0 0 0,0 0 0 0 0,0 0 0 0 0,0 0 0 0 0,1 0 0 0 0,-1 0 0 0 0,0 0 0 0 0,0 0 0 0 0,0 0 0 0 0,0 0 0 0 0,0-1 0 0 0,-1 1 0 0 0,1 0 0 0 0,0 0 0 0 0,0 0 0 0 0,-1 0 0 0 0,1 0 0 0 0,0 0 0 0 0,-1 0 0 0 0,1 0 0 0 0,-1 0 0 0 0,1-1 0 0 0,-1 1 0 0 0,0 0 0 0 0,0 1 0 0 0,0 0 0 0 0,0 0 0 0 0,0-1 0 0 0,1 1 0 0 0,-1 0 0 0 0,1 0 0 0 0,-1 0 0 0 0,1 0 0 0 0,-1 2 0 0 0,2 2 0 0 0,-1-6 0 0 0,0 1 0 0 0,0-1 0 0 0,1 0 0 0 0,-1 1 0 0 0,0-1 0 0 0,0 1 0 0 0,0-1 0 0 0,0 1 0 0 0,0-1 0 0 0,0 0 0 0 0,0 1 0 0 0,0-1 0 0 0,-1 1 0 0 0,1-1 0 0 0,0 0 0 0 0,0 1 0 0 0,0-1 0 0 0,0 0 0 0 0,0 1 0 0 0,-1-1 0 0 0,1 1 0 0 0,0-1 0 0 0,0 0 0 0 0,-1 1 0 0 0,1-1 0 0 0,0 0 0 0 0,0 0 0 0 0,-1 1 0 0 0,1-1 0 0 0,0 0 0 0 0,-1 0 0 0 0,-10 12-2 0 0,12-6 5 0 0,1-3 7 0 0,-6 8 33 0 0,0 3-32 0 0,7-9-13 0 0,-2-3 3 0 0,2 10-1 0 0,-7-1 0 0 0,11-2 0 0 0,-4 2 0 0 0,1-3 11 0 0,-4-8-9 0 0,0 0 0 0 0,0 1 1 0 0,0-1-1 0 0,0 1 0 0 0,0-1 1 0 0,0 1-1 0 0,0-1 0 0 0,-1 1 1 0 0,1-1-1 0 0,0 0 0 0 0,0 1 0 0 0,0-1 1 0 0,0 1-1 0 0,-1-1 0 0 0,1 0 1 0 0,0 1-1 0 0,0-1 0 0 0,-1 1 0 0 0,1-1 1 0 0,0 0-1 0 0,-1 0 0 0 0,1 1-2 0 0,-1 0 3 0 0,-6 10-3 0 0,5-7 0 0 0,0-1 0 0 0,-1 0 0 0 0,1 0 0 0 0,-1 0 0 0 0,1 0 0 0 0,-2 0 0 0 0,4-3 0 0 0,-1 1 0 0 0,1-1 0 0 0,0 0 0 0 0,-1 0 0 0 0,1 0 0 0 0,0 1 0 0 0,-1-1 0 0 0,1 0 0 0 0,0 1 0 0 0,0-1 0 0 0,-1 0 0 0 0,1 1 0 0 0,0-1 0 0 0,0 0 0 0 0,-1 1 0 0 0,1-1 0 0 0,0 1 0 0 0,0-1 0 0 0,0 0 0 0 0,0 1 0 0 0,0-1 0 0 0,-1 1 0 0 0,1-1 0 0 0,0 0 0 0 0,0 1 0 0 0,0-1 0 0 0,0 1 0 0 0,0-1 0 0 0,0 1 0 0 0,1-1 0 0 0,-1 0 0 0 0,0 1 0 0 0,0-1 0 0 0,0 1 0 0 0,0-1 0 0 0,0 0 0 0 0,0 1 0 0 0,1-1 0 0 0,-1 0 0 0 0,0 1 0 0 0,0-1 0 0 0,1 0 0 0 0,-1 1 0 0 0,0-1 0 0 0,1 0 0 0 0,-1 1 0 0 0,0-1 0 0 0,1 0 0 0 0,-1 0 0 0 0,0 1 0 0 0,1-1 0 0 0,11 9 0 0 0,-12-9 0 0 0,1 1 0 0 0,-1-1 0 0 0,1 0 0 0 0,-1 1 0 0 0,1-1 0 0 0,-1 0 0 0 0,1 1 0 0 0,-1-1 0 0 0,0 1 0 0 0,1-1 0 0 0,-1 1 0 0 0,0-1 0 0 0,1 1 0 0 0,-1-1 0 0 0,0 1 0 0 0,1-1 0 0 0,-1 1 0 0 0,-1 14 0 0 0,1-14 0 0 0,3 3 0 0 0,-3-4 0 0 0,0 1 0 0 0,0 0 0 0 0,0-1 0 0 0,0 1 0 0 0,0-1 0 0 0,-1 1 0 0 0,1-1 0 0 0,0 1 0 0 0,0-1 0 0 0,0 0 0 0 0,0 1 0 0 0,0-1 0 0 0,-1 1 0 0 0,1-1 0 0 0,0 1 0 0 0,0-1 0 0 0,-1 1 0 0 0,1-1 0 0 0,0 0 0 0 0,-1 1 0 0 0,1-1 0 0 0,-1 0 0 0 0,1 1 0 0 0,-9 7 0 0 0,9-8 0 0 0,-15 12 0 0 0,6-9 0 0 0,9-3 0 0 0,0 1 0 0 0,0-1 0 0 0,0 0 0 0 0,0 0 0 0 0,0 1 0 0 0,0-1 0 0 0,0 0 0 0 0,0 1 0 0 0,0-1 0 0 0,0 0 0 0 0,0 1 0 0 0,0-1 0 0 0,1 0 0 0 0,-1 0 0 0 0,0 1 0 0 0,0-1 0 0 0,0 0 0 0 0,0 0 0 0 0,0 1 0 0 0,1-1 0 0 0,-1 0 0 0 0,0 0 0 0 0,0 1 0 0 0,1-1 0 0 0,-1 0 0 0 0,0 0 0 0 0,0 0 0 0 0,1 0 0 0 0,7 11 0 0 0,-8-11 0 0 0,0 1 0 0 0,0-1 0 0 0,0 0 0 0 0,0 1 0 0 0,0-1 0 0 0,0 0 0 0 0,0 1 0 0 0,0-1 0 0 0,0 0 0 0 0,-1 0 0 0 0,1 1 0 0 0,0-1 0 0 0,0 0 0 0 0,0 1 0 0 0,0-1 0 0 0,0 0 0 0 0,-1 0 0 0 0,1 1 0 0 0,0-1 0 0 0,0 0 0 0 0,-1 0 0 0 0,1 0 0 0 0,0 1 0 0 0,0-1 0 0 0,-1 0 0 0 0,1 0 0 0 0,0 0 0 0 0,0 0 0 0 0,-1 0 0 0 0,1 0 0 0 0,0 1 0 0 0,-1-1 0 0 0,1 0 0 0 0,0 0 0 0 0,-5 1 2 0 0,3 0-1 0 0,-25-2-14 0 0,23 2-30 0 0,-10 2 20 0 0,10-4-3 0 0,3 0 24 0 0,0 1 0 0 0,0 0 1 0 0,0-1-1 0 0,0 1 0 0 0,0 0 1 0 0,0-1-1 0 0,0 1 0 0 0,0 0 0 0 0,0 0 1 0 0,0 0-1 0 0,0 0 0 0 0,0 0 1 0 0,0 0-1 0 0,0 0 0 0 0,0 0 2 0 0,-54 9 0 0 0,1-9 0 0 0,53-1 0 0 0,1 1 0 0 0,-1 0 0 0 0,0 0 0 0 0,1 0 0 0 0,-1 0 0 0 0,1 0 0 0 0,-1 0 0 0 0,0 0 0 0 0,1 0 0 0 0,-1 0 0 0 0,0 0 0 0 0,1 0 0 0 0,-1 0 0 0 0,1 0 0 0 0,-1 1 0 0 0,1-1 0 0 0,-1 0 0 0 0,0 0 0 0 0,1 1 0 0 0,-1-1 0 0 0,1 0 0 0 0,-1 1 0 0 0,1-1 0 0 0,-1 1 0 0 0,1-1 0 0 0,0 0 0 0 0,-1 1 0 0 0,1-1 0 0 0,-1 1 0 0 0,0 1 0 0 0,-2 0 0 0 0,0-1 0 0 0,-10 1 0 0 0,-1 1-1 0 0,6-1 3 0 0,0-1 1 0 0,1 0 0 0 0,-1-1-1 0 0,0 1 1 0 0,-1-1-3 0 0,0 3 120 0 0,6-1-106 0 0,1-1-4 0 0,1 0 1 0 0,0-1-1 0 0,-1 0 0 0 0,1 1 1 0 0,-1-1-1 0 0,1 0 0 0 0,-1 1 1 0 0,1-1-1 0 0,-1 0 1 0 0,1 0-1 0 0,-1 0 0 0 0,1 0 1 0 0,-1 0-1 0 0,0-1-10 0 0,-15 1 205 0 0,16 1-151 0 0,-4 1-33 0 0,-5-2 32 0 0,6 0 1 0 0,-1 0-33 0 0,4 1-18 0 0,1-1 0 0 0,-1 0-1 0 0,1 0 1 0 0,0 1 0 0 0,-1-1 0 0 0,1 0 0 0 0,0 1-1 0 0,-1-1 1 0 0,1 0 0 0 0,0 1 0 0 0,-1-1 0 0 0,1 0 0 0 0,0 1-1 0 0,0-1 1 0 0,-1 1 0 0 0,1-1 0 0 0,0 1 0 0 0,0-1 0 0 0,0 0-1 0 0,0 1-2 0 0,-1 0 9 0 0,-1 6 50 0 0,8-3 6 0 0,-4-2-1 0 0,1 4 0 0 0,-2-5 0 0 0,-2 0-49 0 0,0 1 0 0 0,-1-1-1 0 0,1 0 1 0 0,0 1 0 0 0,0-1-1 0 0,0 1 1 0 0,0-1 0 0 0,0 2-15 0 0,1 1 8 0 0,1-3-8 0 0,-1 0 1 0 0,0 0-1 0 0,0 0 1 0 0,0 0-1 0 0,0-1 1 0 0,0 1-1 0 0,0 0 1 0 0,0 0-1 0 0,0 0 1 0 0,0 0-1 0 0,0 0 1 0 0,-1 0-1 0 0,1-1 1 0 0,0 1-1 0 0,-1 0 1 0 0,1 0-1 0 0,0 0 1 0 0,-1-1-1 0 0,1 1 1 0 0,-1 0-1 0 0,1 0 1 0 0,-1-1-1 0 0,0 1 1 0 0,1 0-1 0 0,-1-1 1 0 0,0 1-1 0 0,0 1 43 0 0,-2 29-8 0 0,3-30-33 0 0,0 0 0 0 0,0 1 0 0 0,0-1 0 0 0,-1 0 0 0 0,1 0 0 0 0,0 1 0 0 0,1-1 0 0 0,-1 0 0 0 0,0 1 1 0 0,0-1-1 0 0,0 0 0 0 0,1 0 0 0 0,-1 1 0 0 0,1-1 0 0 0,-1 0 0 0 0,1 0 0 0 0,-1 0 0 0 0,1 0 0 0 0,0 0-2 0 0,-1 0 1 0 0,0 0 1 0 0,1 0-1 0 0,-1-1 0 0 0,0 1 0 0 0,0 0 0 0 0,0 0 1 0 0,0 0-1 0 0,0-1 0 0 0,0 1 0 0 0,0 0 0 0 0,0 0 1 0 0,0 0-1 0 0,0-1 0 0 0,0 1 0 0 0,-1 0 1 0 0,1 0-1 0 0,0 0-1 0 0,-1-1 2 0 0,1 1 0 0 0,0 0 1 0 0,0 0-1 0 0,0 0 0 0 0,0-1 1 0 0,-1 1-1 0 0,1 0 0 0 0,0 0 1 0 0,0 0-1 0 0,1 0 0 0 0,-1-1 1 0 0,0 1-1 0 0,0 0 1 0 0,0 0-3 0 0,3 4 9 0 0,-2-4-9 0 0,0-1 0 0 0,-1 1 0 0 0,1 0 0 0 0,-1 0 0 0 0,0 0 0 0 0,1-1 0 0 0,-1 1 0 0 0,0 0 0 0 0,1 0 0 0 0,-1 0 0 0 0,0 0 1 0 0,0 0-1 0 0,0 0 0 0 0,0 0 0 0 0,0 0 0 0 0,0-1 0 0 0,0 1 0 0 0,0 0 0 0 0,0 0 0 0 0,0 0 0 0 0,0 0 0 0 0,-1 0 0 0 0,1 0 0 0 0,0 0 0 0 0,-1 0 0 0 0,0 3 0 0 0,1-2 0 0 0,-1 0 0 0 0,1 0 0 0 0,-1 0 0 0 0,1 0 0 0 0,0 1 0 0 0,0-1 0 0 0,0 0 0 0 0,0 0 0 0 0,0 2 0 0 0,0-1 0 0 0,1-2 0 0 0,-1 0 0 0 0,1 1 0 0 0,-1-1 0 0 0,0 1 0 0 0,0-1 0 0 0,0 1 0 0 0,0-1 0 0 0,0 1 0 0 0,0-1 0 0 0,0 1 0 0 0,-1-1 0 0 0,1 0 0 0 0,0 1 0 0 0,-1-1 0 0 0,1 1 0 0 0,-1 0 0 0 0,-5 9 0 0 0,8-1 0 0 0,-2 1 0 0 0,-4 2 0 0 0,1-2 0 0 0,8 17 0 0 0,-6-21 11 0 0,0-5 45 0 0,0-1 8 0 0,0-1-63 0 0,1 1-1 0 0,-1 0 1 0 0,1-1 0 0 0,-1 1-1 0 0,1 0 1 0 0,0-1 0 0 0,-1 1-1 0 0,1 0 1 0 0,0-1 0 0 0,-1 1 0 0 0,1 0-1 0 0,0-1 1 0 0,0 1 0 0 0,0 0-1 0 0,0 0 1 0 0,0 0 0 0 0,0-1-1 0 0,0 1 1 0 0,0 0-1 0 0,-1 3 0 0 0,-3 5 0 0 0,8-1 0 0 0,-4-5 0 0 0,-2-1 0 0 0,3 13 0 0 0,-1-13 1 0 0,3 3 0 0 0,1 2 8 0 0,-3-5 44 0 0,3 0 14 0 0,9 11-59 0 0,-12-11 12 0 0,1-1 0 0 0,-1 1 1 0 0,1-1-1 0 0,0 0 0 0 0,0 0 0 0 0,-1 0 1 0 0,1 0-1 0 0,0 0 0 0 0,0 0 0 0 0,2 0-20 0 0,-2-1 67 0 0,9 0 13 0 0,13 2-63 0 0,-17-2-2 0 0,0 0 0 0 0,1 0-1 0 0,-1 0 1 0 0,4-1-15 0 0,23 0 60 0 0,-29 2-60 0 0,18-2 0 0 0,8-7 0 0 0,29 5 0 0 0,-17 3 0 0 0,-18 0-53 0 0,-18 0 33 0 0,-2-1 7 0 0,-1 1 1 0 0,1 1-1 0 0,0-1 1 0 0,0 1 0 0 0,0-1-1 0 0,0 2 13 0 0,-4-2-60 0 0,0 1 53 0 0,0-1-1 0 0,0 1 1 0 0,-1-1 0 0 0,1 1-1 0 0,0-1 1 0 0,0 1-1 0 0,0-1 1 0 0,0 0 0 0 0,0 1-1 0 0,0-1 1 0 0,0 0-1 0 0,0 0 1 0 0,0 0 0 0 0,0 0-1 0 0,0 0 1 0 0,0 0 7 0 0,1 1-26 0 0,23 1-118 0 0,-22-2 72 0 0,-3 0-4 0 0,5 0-112 0 0,-4 1 238 0 0,19-1-1074 0 0,-11-1-2904 0 0,-9 1 2478 0 0</inkml:trace>
  <inkml:trace contextRef="#ctx0" brushRef="#br0" timeOffset="1254.33">166 9 9760 0 0,'0'0'222'0'0,"0"0"30"0"0,0 0 18 0 0,0 0 102 0 0,0 0 420 0 0,0 0 185 0 0,0 0 42 0 0,0 0-45 0 0,0 0-206 0 0,0 0-89 0 0,-7 5 639 0 0,-3-5-640 0 0,8 0 8 0 0,1-6 668 0 0,1 6-1361 0 0,-2-8 2717 0 0,7 11-820 0 0,-4-1-2338 0 0,1-1 677 0 0,-2-1-6 0 0,0 0 2 0 0,0 0 34 0 0,0 0 18 0 0,0 1 3 0 0,-4 16 224 0 0,3-15-281 0 0,2 0-6 0 0,-1-2-193 0 0,0 1 0 0 0,1 0 0 0 0,-1 0 0 0 0,0 0 0 0 0,0 0 0 0 0,0 0 0 0 0,1 0 0 0 0,-1-1-1 0 0,0 1 1 0 0,0 0 0 0 0,-1 0 0 0 0,1 0 0 0 0,0 0 0 0 0,0 0 0 0 0,0 0-24 0 0,-1 0 26 0 0,1 1 0 0 0,0-1 1 0 0,0 0-1 0 0,-1 0 0 0 0,1 0 1 0 0,0 0-1 0 0,0 1 0 0 0,0-1 0 0 0,1 0 1 0 0,-1 0-1 0 0,0 0 0 0 0,0 0 0 0 0,1 1 1 0 0,-1-1-1 0 0,0 0 0 0 0,1 0 0 0 0,-1 0 1 0 0,1 0-1 0 0,0 0 0 0 0,0 1-26 0 0,19 37 372 0 0,-8-9-212 0 0,9 22 83 0 0,-20-51-238 0 0,-1 0 0 0 0,1 0 0 0 0,-1 0 0 0 0,1 1 0 0 0,-1-1 0 0 0,0 0-1 0 0,0 0 1 0 0,1 0 0 0 0,-1 1 0 0 0,0-1 0 0 0,0 0 0 0 0,0 0 0 0 0,0 0 0 0 0,-1 1 0 0 0,1-1 0 0 0,0 0 0 0 0,0 0 0 0 0,-1 0 0 0 0,1 1 0 0 0,-1-1 0 0 0,1 0-5 0 0,-1 1 53 0 0,1 1 0 0 0,0-1-51 0 0,0 0 0 0 0,0-1-1 0 0,1 1 1 0 0,-1 0 0 0 0,0 0-1 0 0,1 0 1 0 0,-1-1 0 0 0,1 1-1 0 0,0 0 1 0 0,0-1-1 0 0,-1 1 1 0 0,1-1 0 0 0,0 1-1 0 0,0-1 1 0 0,1 1 0 0 0,-1 0-2 0 0,6 7 48 0 0,-2 2-48 0 0,-3-3 0 0 0,3-3 11 0 0,-1-4 31 0 0,2 2-20 0 0,-9-1 26 0 0,2-1-43 0 0,9-4 187 0 0,-8 3-192 0 0,1 0 0 0 0,-1 0 0 0 0,1 0 0 0 0,0 0 0 0 0,-1 0 0 0 0,1-1 0 0 0,-1 1 0 0 0,1 0 0 0 0,-1 0 0 0 0,0-1 0 0 0,1 1 0 0 0,-1 0 0 0 0,1-1 0 0 0,-1 1 0 0 0,1 0 0 0 0,-1-1 0 0 0,0 1 0 0 0,1 0 0 0 0,-1-1 0 0 0,0 1 0 0 0,1-1 0 0 0,-1 1 0 0 0,0-1 0 0 0,0 1 0 0 0,0-1 0 0 0,1 1 0 0 0,-1-1 0 0 0,0 1 0 0 0,0-1 0 0 0,0-1 0 0 0,2 0 0 0 0,-1 0 0 0 0,9-6 0 0 0,-9 8 0 0 0,-1-1 0 0 0,0 1 0 0 0,0 0 0 0 0,1 0 0 0 0,-1-1 0 0 0,0 1 0 0 0,0 0 0 0 0,0 0 0 0 0,1-1 0 0 0,-1 1 0 0 0,0 0 0 0 0,0-1 0 0 0,0 1 0 0 0,0 0 0 0 0,0 0 0 0 0,0-1 0 0 0,0 1 0 0 0,0 0 0 0 0,0-1 0 0 0,0 1 0 0 0,1 0 0 0 0,-2-1 0 0 0,1 1 0 0 0,0 0 0 0 0,0-1 0 0 0,0 0 0 0 0,-1 1 0 0 0,1-1 0 0 0,0 0 0 0 0,-1 0 0 0 0,1 0 0 0 0,0 0 0 0 0,0 0 0 0 0,-1 0 0 0 0,1 0 0 0 0,0 0 0 0 0,0 0 0 0 0,0 0 0 0 0,0 0 0 0 0,0 0 0 0 0,1 0 0 0 0,-1 0 0 0 0,0 0 0 0 0,0 1 0 0 0,0-1 0 0 0,1 0 0 0 0,-1 0 0 0 0,1 0 0 0 0,-1 0 0 0 0,1 0 0 0 0,-1 0 0 0 0,1 0 0 0 0,-1 1 0 0 0,1-1 0 0 0,-1 1 0 0 0,1-1 0 0 0,-1 0 0 0 0,0 1 0 0 0,1-1 0 0 0,-1 0 0 0 0,0 1 0 0 0,1-1 0 0 0,-1 0 0 0 0,0 1 0 0 0,0-1 0 0 0,0 0 0 0 0,0 0 0 0 0,0 1 0 0 0,0-2 0 0 0,0 0 0 0 0,0 0 0 0 0,0 0 0 0 0,1 0 0 0 0,-1 0 0 0 0,0 0 0 0 0,1 0 0 0 0,0 0 0 0 0,-1 0 0 0 0,1 0 0 0 0,0 0 0 0 0,0 1 0 0 0,0-1 0 0 0,0 0 0 0 0,0 0 0 0 0,0 1 0 0 0,1-1 0 0 0,0-1 0 0 0,-1 3-2 0 0,0-1 0 0 0,0 0 0 0 0,0 0 0 0 0,-1 1 0 0 0,1-1 0 0 0,0 0 1 0 0,0 0-1 0 0,-1 0 0 0 0,1 0 0 0 0,-1 0 0 0 0,1 0 0 0 0,-1 0 0 0 0,1 0 0 0 0,-1 0 0 0 0,1 0 0 0 0,-1-1 0 0 0,0 1 0 0 0,0 0 0 0 0,0 0 0 0 0,1 0 0 0 0,-1 0 0 0 0,0-1 0 0 0,0 1 1 0 0,-1 0-1 0 0,1 0 0 0 0,0-1 2 0 0,0-7-22 0 0,8-4-31 0 0,-7 11 47 0 0,0 1 0 0 0,0-1 0 0 0,0 1 0 0 0,0-1 0 0 0,-1 1 0 0 0,1-1 0 0 0,0 0 0 0 0,-1 1-1 0 0,1-1 1 0 0,-1 0 0 0 0,1 1 0 0 0,-1-1 0 0 0,0-2 6 0 0,1-5-27 0 0,0 8 23 0 0,-1 0 0 0 0,0 0-1 0 0,1 1 1 0 0,-1-1 0 0 0,0 0 0 0 0,0 1 0 0 0,0-1 0 0 0,0 0-1 0 0,0 0 1 0 0,0 1 0 0 0,0-1 0 0 0,0 0 0 0 0,0 1 0 0 0,0-1 0 0 0,0 0-1 0 0,0 0 1 0 0,0 1 0 0 0,-1-1 0 0 0,1 0 0 0 0,0 1 0 0 0,-1-1 0 0 0,1 0-1 0 0,0 1 1 0 0,-1-1 0 0 0,1 1 0 0 0,-1-1 0 0 0,1 0 0 0 0,-1 1-1 0 0,1-1 1 0 0,-1 1 0 0 0,1-1 4 0 0,3-3-92 0 0,-2 3 50 0 0,0 0 0 0 0,0-1-1 0 0,0 1 1 0 0,0 0 0 0 0,0 0 0 0 0,-1-1-1 0 0,1 1 1 0 0,0 0 0 0 0,-1-1-1 0 0,1 1 43 0 0,-1 1-15 0 0,0-1-1 0 0,0 1 1 0 0,0-1 0 0 0,0 1-1 0 0,0-1 1 0 0,0 1-1 0 0,0-1 1 0 0,0 1-1 0 0,0 0 1 0 0,1-1-1 0 0,-1 1 1 0 0,0-1-1 0 0,0 1 1 0 0,1-1-1 0 0,-1 1 1 0 0,0 0-1 0 0,0-1 1 0 0,1 1-1 0 0,-1 0 1 0 0,0-1-1 0 0,1 1 1 0 0,-1 0 15 0 0,2-3-26 0 0,-7-3-22 0 0,4 5-32 0 0,1 1 75 0 0,-1 0 1 0 0,1 0-1 0 0,0 0 1 0 0,0 0-1 0 0,0 0 1 0 0,0 0-1 0 0,0 0 1 0 0,-1 0-1 0 0,1 0 1 0 0,0 0-1 0 0,0 0 1 0 0,0 0-1 0 0,0 0 1 0 0,0 0-1 0 0,-1 0 1 0 0,1 0-1 0 0,0 0 1 0 0,0 0-1 0 0,0 0 1 0 0,0 0-1 0 0,0 0 1 0 0,0-1-1 0 0,-1 1 1 0 0,1 0-1 0 0,0 0 1 0 0,0 0-1 0 0,0 0 1 0 0,0 0-1 0 0,0 0 1 0 0,0 0-1 0 0,0-1 1 0 0,0 1-1 0 0,-1 0 1 0 0,1 0-1 0 0,0 0 1 0 0,0 0-1 0 0,0 0 1 0 0,0-1-1 0 0,0 1 1 0 0,0 0-1 0 0,0 0 1 0 0,0 0 0 0 0,0 0-1 0 0,0 0 1 0 0,0-1-1 0 0,0 1 1 0 0,0 0-1 0 0,0 0 1 0 0,0 0-1 0 0,0 0 1 0 0,0 0-1 0 0,0-1 1 0 0,0 1-1 0 0,1 0 1 0 0,-1 0-1 0 0,0 0 1 0 0,0 0-1 0 0,0 0 1 0 0,0 0-1 0 0,0-1 1 0 0,0 1-1 0 0,0 0 1 0 0,0 0-1 0 0,0 0 1 0 0,1 0 4 0 0,7-9-539 0 0,-7 8 323 0 0,5-3-62 0 0,-2 1-159 0 0,-6 2-2274 0 0,1 1-3055 0 0,1 0-1721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21:32:42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36 101 9704 0 0,'0'18'52'0'0,"0"-7"5653"0"0,4-20-3229 0 0,-3 8 3226 0 0,2 21-5449 0 0,-3-18-239 0 0,1 0 0 0 0,-1 0 0 0 0,0 0 0 0 0,0 0 1 0 0,1 0-1 0 0,-1 0 0 0 0,0 0 0 0 0,-1 0 0 0 0,1 0 0 0 0,0 0 0 0 0,-1 0 0 0 0,1 0 0 0 0,-1 0 0 0 0,1 0 0 0 0,-1-1-14 0 0,0 4 64 0 0,1 4-14 0 0,-1-1-1 0 0,1 1 0 0 0,-3 8-49 0 0,2-14 16 0 0,1 1-1 0 0,-1-1 0 0 0,1 1 1 0 0,0-1-1 0 0,0 0 1 0 0,0 1-1 0 0,0 0-15 0 0,1-1 5 0 0,-1 0 0 0 0,0 0 1 0 0,-1 0-1 0 0,1 0 0 0 0,-1 0 0 0 0,1 1 0 0 0,-1-1 0 0 0,0 1-5 0 0,-3 20 31 0 0,4-15-24 0 0,1-1 0 0 0,0 0 1 0 0,1 0-1 0 0,0 2-7 0 0,0-1 12 0 0,0-1-1 0 0,-1 1 1 0 0,0 0 0 0 0,0 2-12 0 0,7 53 140 0 0,-3 33-140 0 0,1-44 0 0 0,-6-52 0 0 0,0 4-12 0 0,0 0 0 0 0,-1 1 0 0 0,1-1 0 0 0,-1 0 0 0 0,0 0 0 0 0,-1 3 12 0 0,-3 32-53 0 0,5-39 51 0 0,-1 0 0 0 0,1 0 0 0 0,0 1 0 0 0,-1-1-1 0 0,1 0 1 0 0,0 1 0 0 0,0-1 0 0 0,0 0 0 0 0,0 1 0 0 0,0-1 0 0 0,0 0 0 0 0,0 1 0 0 0,1-1 0 0 0,-1 0-1 0 0,0 1 1 0 0,1-1 0 0 0,-1 0 0 0 0,1 0 0 0 0,-1 1 0 0 0,1-1 2 0 0,-1-1-2 0 0,1 1 1 0 0,-1-1-1 0 0,0 1 1 0 0,1 0 0 0 0,-1-1-1 0 0,0 1 1 0 0,0-1-1 0 0,0 1 1 0 0,1-1-1 0 0,-1 1 1 0 0,0 0-1 0 0,0-1 1 0 0,0 1-1 0 0,0 0 1 0 0,0-1-1 0 0,0 1 1 0 0,0-1-1 0 0,0 1 1 0 0,-1 0-1 0 0,1-1 1 0 0,0 1-1 0 0,0 0 2 0 0,-2 6 0 0 0,0 0 0 0 0,1 0 0 0 0,0 1 0 0 0,0-1 0 0 0,1 0 0 0 0,0 4 0 0 0,-1 2 0 0 0,0 1 0 0 0,0-1 0 0 0,-3 10 0 0 0,2-17 0 0 0,2-4 0 0 0,-1 1 0 0 0,1-1 0 0 0,-1 0 0 0 0,1 0 0 0 0,0 0 0 0 0,0 1 0 0 0,0-1 0 0 0,0 0 0 0 0,0 1 0 0 0,0 34-64 0 0,-3-16 0 0 0,3-15 63 0 0,0 1-35 0 0,-10 20-123 0 0,7-18 135 0 0,1 4-89 0 0,3 7-103 0 0,-1-12 193 0 0,0-6 6 0 0,0-1 1 0 0,0 1-1 0 0,0 0 0 0 0,0 0 0 0 0,1 0 1 0 0,-1 0-1 0 0,0-1 0 0 0,1 1 0 0 0,0 2 17 0 0,0-4-9 0 0,-1 1 1 0 0,1 0-1 0 0,0 0 0 0 0,0 0 0 0 0,-1-1 0 0 0,1 1 0 0 0,0 0 0 0 0,0 0 0 0 0,0-1 1 0 0,0 1-1 0 0,0-1 0 0 0,0 1 0 0 0,0-1 0 0 0,0 0 0 0 0,1 1 9 0 0,11 2 0 0 0,-8-2 4 0 0,-4-1-1 0 0,1 0 0 0 0,-1 0 0 0 0,1 0 1 0 0,0 0-1 0 0,-1 0 0 0 0,1-1 0 0 0,-1 1 1 0 0,0 0-1 0 0,1-1 0 0 0,-1 1 0 0 0,1-1 0 0 0,-1 0 1 0 0,0 1-1 0 0,1-1-3 0 0,4-1 5 0 0,-5 1-5 0 0,1 1 1 0 0,-1-1 0 0 0,1 1 0 0 0,-1 0 0 0 0,1 0 0 0 0,0 0 0 0 0,-1 0 0 0 0,1 0-1 0 0,1 0 0 0 0,14 0 74 0 0,-13 0-57 0 0,0 0-1 0 0,0-1 1 0 0,0 0 0 0 0,0 0-1 0 0,0 0 1 0 0,0 0 0 0 0,-1-1-17 0 0,15-3 146 0 0,-9 2-116 0 0,-3 2 3 0 0,0-1 0 0 0,0 1 0 0 0,0 1 0 0 0,0-1 0 0 0,0 1 0 0 0,-1 0 0 0 0,3 0-33 0 0,4 0 7 0 0,-1 0 34 0 0,0 0 0 0 0,0-1 1 0 0,6-1-42 0 0,-8 2 21 0 0,-9 0-19 0 0,1 0 1 0 0,-1 0-1 0 0,1 0 1 0 0,-1-1-1 0 0,1 1 1 0 0,-1 0-1 0 0,0 0 0 0 0,1 0 1 0 0,-1 0-1 0 0,0 0 1 0 0,1-1-1 0 0,-1 1 1 0 0,1 0-1 0 0,-1 0 1 0 0,0-1-1 0 0,1 1 0 0 0,-1 0 1 0 0,0 0-1 0 0,0-1 1 0 0,1 1-1 0 0,-1 0 1 0 0,0-1-3 0 0,0 1 1 0 0,1-1 1 0 0,-1 1-1 0 0,0 0 1 0 0,0 0-1 0 0,0 0 1 0 0,0-1-1 0 0,1 1 1 0 0,-1 0-1 0 0,0 0 1 0 0,0 0-1 0 0,1-1 1 0 0,-1 1-1 0 0,0 0 1 0 0,0 0-1 0 0,1 0 1 0 0,-1 0-1 0 0,0 0 1 0 0,0 0-1 0 0,1-1 1 0 0,-1 1-1 0 0,0 0 1 0 0,1 0-1 0 0,-1 0 1 0 0,0 0-1 0 0,0 0 1 0 0,1 0-1 0 0,-1 0 1 0 0,0 0 0 0 0,1 0-1 0 0,-1 1 1 0 0,0-1-1 0 0,0 0 1 0 0,1 0-1 0 0,-1 0 1 0 0,0 0-2 0 0,3 2 9 0 0,0 0-10 0 0,14-2 70 0 0,-16 0-57 0 0,0 0 0 0 0,0 0 0 0 0,1 0 0 0 0,-1-1 0 0 0,0 1 0 0 0,0 0 0 0 0,0-1 1 0 0,0 1-1 0 0,0-1 0 0 0,0 1 0 0 0,0-1 0 0 0,1 0-12 0 0,-1 1 5 0 0,0-1 0 0 0,0 0 0 0 0,0 1 1 0 0,0-1-1 0 0,0 1 0 0 0,0-1 0 0 0,1 1 0 0 0,-1 0 0 0 0,0-1 1 0 0,0 1-1 0 0,1 0-5 0 0,0 0 8 0 0,0 0 0 0 0,0 1-1 0 0,0-1 1 0 0,0 1 0 0 0,0-1 0 0 0,0 1 0 0 0,-1 0 0 0 0,1-1-1 0 0,0 1 1 0 0,0 0 0 0 0,-1 0 0 0 0,2 1-8 0 0,-3-2 1 0 0,0 0 0 0 0,0 0 0 0 0,0 0 1 0 0,0 0-1 0 0,0 0 0 0 0,0 1 0 0 0,1-1 0 0 0,-1 0 0 0 0,0 0 0 0 0,0 0 1 0 0,0 0-1 0 0,0 0 0 0 0,0 0 0 0 0,1 0 0 0 0,-1 0 0 0 0,0 0 1 0 0,0 0-1 0 0,0 0 0 0 0,0 0 0 0 0,0 0 0 0 0,0 0 0 0 0,1 0 0 0 0,-1 0 1 0 0,0 0-1 0 0,0 0 0 0 0,0 0 0 0 0,0 0 0 0 0,0 0 0 0 0,1 0 0 0 0,-1 0 1 0 0,0-1-1 0 0,0 1 0 0 0,0 0 0 0 0,0 0 0 0 0,0 0 0 0 0,0 0 1 0 0,0 0-2 0 0,34-12 10 0 0,-23 8-6 0 0,-7 3 14 0 0,10-2 14 0 0,-5-1-22 0 0,-13-4-10 0 0,4 8 0 0 0,0-1 0 0 0,0 1 0 0 0,0 0 0 0 0,0 0 0 0 0,0-1 0 0 0,-1 1 0 0 0,1 0 0 0 0,0-1 0 0 0,0 1 0 0 0,0 0 0 0 0,0 0 0 0 0,0-1 0 0 0,0 1 0 0 0,0 0 0 0 0,0-1 0 0 0,0 1 0 0 0,0 0 0 0 0,1-1 0 0 0,-1 1 0 0 0,0 0 0 0 0,0 0 0 0 0,0-1 0 0 0,0 1 0 0 0,0 0 0 0 0,8-8 0 0 0,-8 7 0 0 0,1 0 0 0 0,0 1 0 0 0,0-1 0 0 0,0 1 0 0 0,-1-1 0 0 0,1 0 0 0 0,0 0 0 0 0,0 1 0 0 0,-1-1 0 0 0,1 0 0 0 0,-1 0 0 0 0,1 0 0 0 0,-1 0 0 0 0,1 0 0 0 0,-1 1 0 0 0,0-1 0 0 0,1 0 0 0 0,-1 0 0 0 0,0 0 0 0 0,0 0 0 0 0,0 0 0 0 0,1 0 0 0 0,-1 0 0 0 0,0 0 0 0 0,0 0 0 0 0,-1 0 0 0 0,1 0 0 0 0,0 0 0 0 0,0 0 0 0 0,0 0 0 0 0,-1-1 0 0 0,1-6 0 0 0,1 5 0 0 0,0-1 0 0 0,-1 1 0 0 0,1 0 0 0 0,-1 0 0 0 0,0 0 0 0 0,0 0 0 0 0,0 0 0 0 0,0 0 0 0 0,-1 0 0 0 0,1 0 0 0 0,-1 0 0 0 0,0-1 0 0 0,2-9 0 0 0,-1 12 0 0 0,0 0 0 0 0,0 0 0 0 0,1 0 0 0 0,-1 0 0 0 0,0 0 0 0 0,0 1 0 0 0,0-1 0 0 0,0 0 0 0 0,0 0 0 0 0,-1 0 0 0 0,1 0 0 0 0,0 0 0 0 0,0 0 0 0 0,-1 0 0 0 0,1 0 0 0 0,-1 0 0 0 0,1-1 0 0 0,-1 1 0 0 0,1-1 1 0 0,-1 1-1 0 0,1-1 0 0 0,-1 1 0 0 0,1-1 0 0 0,0 0 0 0 0,0 1 0 0 0,0-1 0 0 0,0 1 0 0 0,0-1 1 0 0,0 0-1 0 0,1 1 0 0 0,-1-1 0 0 0,0 0 0 0 0,1 1 0 0 0,-1-1 0 0 0,1 1 0 0 0,0-1 0 0 0,0-1-9 0 0,0 0 0 0 0,0 0 0 0 0,-1 0-1 0 0,1 0 1 0 0,-1-1 0 0 0,0-1 9 0 0,1-4-2 0 0,-1 0 0 0 0,1 0 0 0 0,0 0-1 0 0,1 0 1 0 0,2-7 2 0 0,1-8 4 0 0,3-8-22 0 0,-7 29 6 0 0,0-1 1 0 0,0 1-1 0 0,0-1 1 0 0,-1 1 0 0 0,1-1-1 0 0,-1 1 1 0 0,0-1-1 0 0,0 1 1 0 0,-1-1-1 0 0,1 1 1 0 0,-1-4 11 0 0,-2-17-78 0 0,3 17 52 0 0,0 0 0 0 0,-1 0 0 0 0,0-1 0 0 0,-1-3 26 0 0,2 10-4 0 0,0 0 0 0 0,0 0 0 0 0,0-1 1 0 0,0 1-1 0 0,0 0 0 0 0,0 0 1 0 0,0 0-1 0 0,1 0 0 0 0,-1 0 0 0 0,0 0 1 0 0,1 0-1 0 0,-1 0 0 0 0,1 0 1 0 0,-1 0-1 0 0,1 0 0 0 0,-1 0 4 0 0,1 0-3 0 0,-1 0 0 0 0,1 0 0 0 0,-1-1 0 0 0,1 1-1 0 0,-1 0 1 0 0,1 0 0 0 0,-1 0 0 0 0,0 0 0 0 0,0 0 0 0 0,1 0 0 0 0,-1-1-1 0 0,0 1 1 0 0,0 0 0 0 0,0 0 0 0 0,0 0 3 0 0,-1-3-12 0 0,0 0 1 0 0,0 0-1 0 0,1 0 0 0 0,0 0 1 0 0,-1 0-1 0 0,2 0 0 0 0,-1 0 1 0 0,0 0-1 0 0,1 0 1 0 0,0 0-1 0 0,0-2 12 0 0,0 3-12 0 0,0-1 0 0 0,-1 1 0 0 0,1-1 0 0 0,-1 0 0 0 0,0 1 0 0 0,0-1 1 0 0,0-2 11 0 0,0 4-8 0 0,-1-1 0 0 0,1 0 0 0 0,0 0 0 0 0,1 1 0 0 0,-1-1 0 0 0,0 0 0 0 0,1 0 0 0 0,-1 1 0 0 0,1-1 0 0 0,0 1 0 0 0,0-1 0 0 0,0 0 0 0 0,1 0 8 0 0,-2 3-3 0 0,1-1 0 0 0,-1 1 0 0 0,1-1 0 0 0,-1 0 0 0 0,0 1 0 0 0,1-1 0 0 0,-1 1 0 0 0,0-1-1 0 0,1 0 1 0 0,-1 0 0 0 0,0 1 0 0 0,0-1 0 0 0,0 0 0 0 0,0 1 0 0 0,0-1 0 0 0,0 0 0 0 0,0 0 0 0 0,0 1 0 0 0,0-1 0 0 0,0 0-1 0 0,0 0 1 0 0,0 1 0 0 0,0-1 0 0 0,0 0 0 0 0,-1 0 0 0 0,1 1 0 0 0,0-1 0 0 0,-1 0 0 0 0,1 1 0 0 0,-1-1 3 0 0,0-1-4 0 0,1 1 0 0 0,0 0 1 0 0,0 0-1 0 0,0 0 0 0 0,0 0 0 0 0,-1 0 0 0 0,1 0 0 0 0,0 1 0 0 0,0-1 0 0 0,1 0 0 0 0,-1 0 1 0 0,0 0-1 0 0,0 0 0 0 0,0 0 0 0 0,0 0 0 0 0,1 1 0 0 0,-1-1 0 0 0,0 0 0 0 0,1 0 1 0 0,-1 0-1 0 0,1 1 0 0 0,-1-1 0 0 0,1 0 0 0 0,-1 1 0 0 0,1-1 4 0 0,0 0-5 0 0,-1 1-1 0 0,1-1 1 0 0,-1 0 0 0 0,1 0-1 0 0,-1 1 1 0 0,1-1 0 0 0,-1 0-1 0 0,0 0 1 0 0,1 1 0 0 0,-1-1-1 0 0,0 0 1 0 0,0 0 0 0 0,1 0-1 0 0,-1 0 1 0 0,0 0 0 0 0,0 1-1 0 0,0-1 1 0 0,0 0 0 0 0,0 0-1 0 0,0 0 1 0 0,0 0 0 0 0,-1 0-1 0 0,1 0 1 0 0,0 1 0 0 0,0-1-1 0 0,-1 0 1 0 0,1 0 5 0 0,-2-2-5 0 0,1 2 2 0 0,1 0-1 0 0,-1 0 0 0 0,1 0 0 0 0,-1 1 0 0 0,1-1 0 0 0,-1 0 0 0 0,1 0 0 0 0,-1 0 0 0 0,1 0 1 0 0,0 0-1 0 0,0 0 0 0 0,-1 0 0 0 0,1 1 0 0 0,0-1 0 0 0,0 0 0 0 0,0 0 0 0 0,0 0 1 0 0,0 0-1 0 0,0 0 0 0 0,1 0 0 0 0,-1 0 0 0 0,0 0 0 0 0,0 0 0 0 0,1 0 0 0 0,-1 0 1 0 0,0 0-1 0 0,1 0 4 0 0,-1 1-3 0 0,1-1 0 0 0,-1 0 0 0 0,0 1 0 0 0,0-1 0 0 0,1 0 0 0 0,-1 0 0 0 0,0 1 0 0 0,0-1 0 0 0,0 0 0 0 0,0 0 1 0 0,0 1-1 0 0,0-1 0 0 0,0 0 0 0 0,0 1 0 0 0,0-1 0 0 0,0 0 0 0 0,0 0 0 0 0,-1 1 0 0 0,1-1 0 0 0,0 0 0 0 0,0 1 1 0 0,-1-1-1 0 0,1 0 0 0 0,-1 1 0 0 0,1-1 0 0 0,0 0 0 0 0,-1 1 0 0 0,0-1 3 0 0,1 0-3 0 0,-1 0 0 0 0,1 1 0 0 0,-1-1 0 0 0,1 0 0 0 0,-1 0 0 0 0,1 0 0 0 0,-1 1 0 0 0,1-1 0 0 0,0 0 0 0 0,0 0 0 0 0,-1 0 0 0 0,1 0 0 0 0,0 0 0 0 0,0 0 0 0 0,0 0 0 0 0,0 1 0 0 0,0-1 0 0 0,0 0 0 0 0,0 0 3 0 0,6-11-51 0 0,-5 11 45 0 0,0-1-1 0 0,-1 1 1 0 0,1 0 0 0 0,0 0-1 0 0,-1-1 1 0 0,1 1 0 0 0,-1-1 0 0 0,1 1-1 0 0,-1 0 1 0 0,0-1 0 0 0,1 1-1 0 0,-1-1 1 0 0,0 1 0 0 0,0 0-1 0 0,0-1 1 0 0,0 1 0 0 0,0-1 0 0 0,0 1-1 0 0,-1-2 7 0 0,-2-6-51 0 0,2 8 45 0 0,1 0 0 0 0,0 0 0 0 0,-1 0 0 0 0,1 0 0 0 0,0 0 0 0 0,-1 0 0 0 0,1 0 0 0 0,0 0 0 0 0,0 0 0 0 0,0 0 0 0 0,0-1 0 0 0,0 1 1 0 0,0 0-1 0 0,0 0 0 0 0,1 0 0 0 0,-1-1 6 0 0,-2-7-33 0 0,2 8 30 0 0,0 1 1 0 0,-1-1 0 0 0,1 1 0 0 0,0 0-1 0 0,0-1 1 0 0,0 1 0 0 0,0-1-1 0 0,-1 1 1 0 0,1-1 0 0 0,0 1-1 0 0,0-1 1 0 0,0 1 0 0 0,0 0 0 0 0,0-1-1 0 0,0 1 1 0 0,0-1 0 0 0,0 1-1 0 0,0-1 1 0 0,1 1 0 0 0,-1-1 0 0 0,0 1-1 0 0,0 0 1 0 0,0-1 0 0 0,0 1 2 0 0,3-3-17 0 0,0 0 3 0 0,-4-8-62 0 0,-3-4 39 0 0,2 6 30 0 0,0 1-1 0 0,0 0 1 0 0,-1 0-1 0 0,0 1 0 0 0,-1-2 8 0 0,4 8-1 0 0,-1 0-2 0 0,1 1 1 0 0,-1-1-1 0 0,1 1 1 0 0,-1-1-1 0 0,1 1 1 0 0,0-1-1 0 0,0 0 0 0 0,-1 1 1 0 0,1-1-1 0 0,0 0 1 0 0,0 1-1 0 0,0-1 0 0 0,-1 0 1 0 0,1 1-1 0 0,0-1 1 0 0,0 0-1 0 0,0 1 0 0 0,0-1 1 0 0,0 0-1 0 0,0 1 1 0 0,1-1-1 0 0,-1 0 1 0 0,0 1-1 0 0,0-1 0 0 0,0 0 1 0 0,1 1-1 0 0,-1-1 1 0 0,0 1-1 0 0,0-1 0 0 0,1 0 1 0 0,-1 1-1 0 0,1-1 1 0 0,-1 0 2 0 0,1 1-2 0 0,-1 0 0 0 0,0 0 1 0 0,0 0-1 0 0,0 0 1 0 0,0 0-1 0 0,0 0 0 0 0,1 0 1 0 0,-1 0-1 0 0,0 0 1 0 0,0 0-1 0 0,0-1 1 0 0,0 1-1 0 0,0 0 0 0 0,0 0 1 0 0,0 0-1 0 0,0 0 1 0 0,1 0-1 0 0,-1 0 0 0 0,0-1 1 0 0,0 1-1 0 0,0 0 1 0 0,0 0-1 0 0,0 0 0 0 0,0 0 1 0 0,0 0-1 0 0,0-1 1 0 0,0 1-1 0 0,0 0 0 0 0,0 0 1 0 0,0 0-1 0 0,0 0 1 0 0,0 0-1 0 0,0-1 1 0 0,0 1-1 0 0,0 0 0 0 0,0 0 1 0 0,0 0-1 0 0,0 0 1 0 0,0 0-1 0 0,0-1 0 0 0,-1 1 1 0 0,1 0-1 0 0,0 0 1 0 0,0 0-1 0 0,0 0 0 0 0,0 0 1 0 0,0 0 1 0 0,0-1-2 0 0,-1 1 0 0 0,1-1 0 0 0,0 1 0 0 0,0-1 0 0 0,-1 1 0 0 0,1-1 0 0 0,0 0 0 0 0,0 1 1 0 0,0-1-1 0 0,0 1 0 0 0,0-1 0 0 0,0 1 0 0 0,0-1 0 0 0,0 0 0 0 0,0 1 0 0 0,0-1 0 0 0,0 1 0 0 0,0-1 0 0 0,0 1 0 0 0,1-1 0 0 0,-1 1 1 0 0,0-1-1 0 0,0 1 0 0 0,0-1 0 0 0,1 1 0 0 0,-1-1 0 0 0,1 0 2 0 0,2-2-12 0 0,-2 2 8 0 0,0 1 1 0 0,-1-1 0 0 0,1 1 0 0 0,0-1 0 0 0,-1 0 0 0 0,1 0-1 0 0,-1 1 1 0 0,1-1 0 0 0,-1 0 0 0 0,1 0 0 0 0,-1 0 0 0 0,0 1-1 0 0,1-1 1 0 0,-1 0 0 0 0,0 0 0 0 0,1 0 0 0 0,-1 0-1 0 0,0 0 1 0 0,0 0 0 0 0,0 0 0 0 0,0 0 0 0 0,0 0 0 0 0,0 0 3 0 0,1-2-55 0 0,-1 3 54 0 0,0 0-1 0 0,0-1 1 0 0,0 1 0 0 0,1 0-1 0 0,-1 0 1 0 0,0 0 0 0 0,0-1-1 0 0,0 1 1 0 0,0 0-1 0 0,1 0 1 0 0,-1-1 0 0 0,0 1-1 0 0,0 0 1 0 0,0 0 0 0 0,0-1-1 0 0,0 1 1 0 0,0 0 0 0 0,0 0-1 0 0,0-1 1 0 0,0 1 0 0 0,0 0-1 0 0,0-1 1 0 0,0 1 0 0 0,0 0-1 0 0,0 0 1 0 0,0-1 0 0 0,0 1-1 0 0,0 0 1 0 0,0 0-1 0 0,0-1 1 0 0,0 1 0 0 0,0 0-1 0 0,-1 0 1 0 0,1-1 0 0 0,0 1-1 0 0,0 0 1 0 0,0 0 0 0 0,0-1-1 0 0,-1 1 1 0 0,1 0 0 0 0,0 0-1 0 0,0 0 1 0 0,0 0 0 0 0,-1-1-1 0 0,1 1 1 0 0,0 0 0 0 0,0 0-1 0 0,-1 0 1 0 0,1 0 0 0 0,0 0-1 0 0,0 0 1 0 0,-1 0 1 0 0,1 0-1 0 0,0 0-1 0 0,0 0 1 0 0,0 0 0 0 0,0 0 0 0 0,-1 0-1 0 0,1 0 1 0 0,0-1 0 0 0,0 1-1 0 0,0 0 1 0 0,0 0 0 0 0,0 0 0 0 0,0 0-1 0 0,0 0 1 0 0,0 0 0 0 0,-1 0 0 0 0,1 0-1 0 0,0 0 1 0 0,0 0 0 0 0,0 0 0 0 0,0 0-1 0 0,0 0 1 0 0,0 0 0 0 0,0-1 0 0 0,0 1-1 0 0,0 0 1 0 0,0 0 0 0 0,0 0 0 0 0,0 0-1 0 0,-1 0 1 0 0,1 0 0 0 0,0 0-1 0 0,0 0 1 0 0,0-1 0 0 0,0 1 0 0 0,0 0-1 0 0,0 0 1 0 0,0 0 0 0 0,0 0 0 0 0,0 0-1 0 0,0 0 1 0 0,0 0 0 0 0,0-1 0 0 0,0 1-1 0 0,0 0 1 0 0,0 0 0 0 0,0 0 0 0 0,1 0-1 0 0,-1 0 2 0 0,0-2-7 0 0,12-10 14 0 0,-12 12-6 0 0,0 0 0 0 0,0 0 0 0 0,0 0 0 0 0,0 0 0 0 0,0 0 0 0 0,0 0 1 0 0,0 0-1 0 0,0 0 0 0 0,0 0 0 0 0,0 0 0 0 0,0-1 0 0 0,0 1 0 0 0,0 0 0 0 0,0 0 0 0 0,0 0 0 0 0,0 0 0 0 0,0 0 0 0 0,0 0 0 0 0,0 0 0 0 0,0 0 0 0 0,0 0 0 0 0,0 0 0 0 0,0 0 0 0 0,-1 0 0 0 0,1 0 0 0 0,0 0 0 0 0,0 0 0 0 0,0 0 0 0 0,0 0 0 0 0,0 0 0 0 0,0 0 0 0 0,0 0 0 0 0,0 0 0 0 0,1 0 0 0 0,-1 0 0 0 0,0-1 0 0 0,0 1 0 0 0,0 0 0 0 0,0 0 0 0 0,0 0 1 0 0,0 0-1 0 0,0 0 0 0 0,0 0 0 0 0,0 0 0 0 0,0 0 0 0 0,0 0 0 0 0,0 0 0 0 0,0 0 0 0 0,0 0 0 0 0,0 0 0 0 0,0 0 0 0 0,0 0 0 0 0,0 0 0 0 0,0 0 0 0 0,0 0 0 0 0,0 0 0 0 0,0 0-1 0 0,-7-2 65 0 0,0-1 1 0 0,4 2-25 0 0,0 0-1 0 0,0 1 1 0 0,1-1 0 0 0,-1 1-1 0 0,0-1 1 0 0,0 1 0 0 0,0 0 0 0 0,0 0-1 0 0,-3 1-40 0 0,-3-1 118 0 0,-10 0 36 0 0,18 0-90 0 0,-1 0 0 0 0,-50 5 256 0 0,26-10-64 0 0,12 5-182 0 0,7-1 9 0 0,0 1-1 0 0,0 0 0 0 0,-1 1 1 0 0,1 0-1 0 0,0 0 0 0 0,-7 2-82 0 0,10-2 44 0 0,1-1-1 0 0,-1 1 0 0 0,0 0 1 0 0,1-1-1 0 0,-1 0 1 0 0,0 0-1 0 0,1 0 0 0 0,-1 0 1 0 0,0-1-1 0 0,1 1-43 0 0,-17-2 205 0 0,-52-3 268 0 0,66 5-433 0 0,-1 1 0 0 0,0-1 0 0 0,1 1 0 0 0,-6 2-40 0 0,-1 0 67 0 0,-3-3-8 0 0,15 0-54 0 0,-1 0 0 0 0,1-1 0 0 0,-1 1 0 0 0,1 0 0 0 0,-1 0 1 0 0,1 1-1 0 0,0-1 0 0 0,-1 0 0 0 0,1 0 0 0 0,-1 1 0 0 0,1-1 1 0 0,-1 1-1 0 0,1-1 0 0 0,0 1 0 0 0,-1 0 0 0 0,1 0-5 0 0,-1 0 8 0 0,-1 0 0 0 0,1 0 0 0 0,0 0 0 0 0,-1 0 0 0 0,1-1 1 0 0,0 1-1 0 0,-1-1 0 0 0,0 1-8 0 0,-2 0 7 0 0,2 0-7 0 0,2-2 0 0 0,1 1 0 0 0,-1 0 0 0 0,1 0 0 0 0,-1 0 0 0 0,1 0 0 0 0,-1 0 0 0 0,0 1 0 0 0,1-1 0 0 0,-1 0 0 0 0,1 0 0 0 0,-1 0 0 0 0,1 0 0 0 0,-1 1 0 0 0,1-1 0 0 0,-1 0 0 0 0,1 0 0 0 0,-1 1 0 0 0,1-1 0 0 0,-1 0 0 0 0,1 1 0 0 0,-1-1 0 0 0,1 1 0 0 0,-1-1 0 0 0,-7 10 0 0 0,6-8-10 0 0,1-2 3 0 0,0 0 1 0 0,0 1-1 0 0,1-1 1 0 0,-1 1-1 0 0,0-1 0 0 0,1 1 1 0 0,-1-1-1 0 0,1 1 1 0 0,-1-1-1 0 0,1 1 1 0 0,-1-1-1 0 0,1 1 1 0 0,-1 0-1 0 0,1-1 1 0 0,-1 1-1 0 0,1 0 1 0 0,0 0-1 0 0,-1 0 7 0 0,1-1-5 0 0,0-1 1 0 0,0 1-1 0 0,0 0 0 0 0,0 0 0 0 0,0 0 0 0 0,0 0 1 0 0,-1 0-1 0 0,1 0 0 0 0,0-1 0 0 0,0 1 0 0 0,0 0 1 0 0,0 0-1 0 0,0 0 0 0 0,0 0 0 0 0,-1 0 0 0 0,1 0 1 0 0,0 0-1 0 0,0 0 0 0 0,0 0 0 0 0,0 0 0 0 0,0 0 0 0 0,-1-1 1 0 0,1 1-1 0 0,0 0 0 0 0,0 0 0 0 0,0 0 0 0 0,0 0 1 0 0,0 0-1 0 0,-1 0 0 0 0,1 0 0 0 0,0 0 0 0 0,0 0 1 0 0,0 1-1 0 0,0-1 0 0 0,-1 0 0 0 0,1 0 0 0 0,0 0 1 0 0,0 0-1 0 0,0 0 0 0 0,0 0 0 0 0,0 0 0 0 0,-1 0 1 0 0,1 0-1 0 0,0 0 0 0 0,0 0 0 0 0,0 1 0 0 0,0-1 1 0 0,0 0-1 0 0,0 0 0 0 0,0 0 0 0 0,0 0 0 0 0,0 0 0 0 0,-1 1 1 0 0,1-1-1 0 0,0 0 5 0 0,-5 9-299 0 0,4-8 269 0 0,1 1-185 0 0,0-2-19 0 0,0 0-80 0 0,0 0-35 0 0,0 0-10 0 0,0 0-106 0 0,0 0-443 0 0,0 0-196 0 0,0 0-779 0 0,0 0-3098 0 0,0 0-1333 0 0</inkml:trace>
  <inkml:trace contextRef="#ctx0" brushRef="#br0" timeOffset="813.14">113 461 11048 0 0,'-4'-14'119'0'0,"4"14"-102"0"0,0 0 1 0 0,0-1-1 0 0,0 1 0 0 0,0 0 0 0 0,0 0 0 0 0,0-1 1 0 0,0 1-1 0 0,0 0 0 0 0,0 0 0 0 0,0-1 0 0 0,0 1 1 0 0,0 0-1 0 0,-1 0 0 0 0,1 0 0 0 0,0-1 0 0 0,0 1 1 0 0,0 0-1 0 0,0 0 0 0 0,0 0 0 0 0,0-1 0 0 0,0 1 1 0 0,-1 0-1 0 0,1 0 0 0 0,0 0 0 0 0,0 0 0 0 0,0-1 1 0 0,-1 1-1 0 0,1 0 0 0 0,0 0 0 0 0,0 0 0 0 0,0 0 1 0 0,-1 0-1 0 0,1 0 0 0 0,0 0 0 0 0,0-1 0 0 0,-1 1 1 0 0,1 0-18 0 0,-2 6 1695 0 0,1-2 9752 0 0,4-3-8212 0 0,2 0-5901 0 0,0 0 2762 0 0,0 0-1 0 0,0 0 1 0 0,-1 1 0 0 0,1-1-1 0 0,0 1 1 0 0,-1 0 0 0 0,3 1-96 0 0,-5-2 22 0 0,-1-1 1 0 0,1 1 0 0 0,-1-1-1 0 0,1 0 1 0 0,-1 1 0 0 0,1-1-1 0 0,0 0 1 0 0,-1 0 0 0 0,1 0 0 0 0,0-1-1 0 0,-1 1 1 0 0,2 0-23 0 0,3-1 62 0 0,10 1 132 0 0,-1-1 0 0 0,13-2-194 0 0,-14 2 28 0 0,-11 1-9 0 0,0 0-1 0 0,0 0 1 0 0,0-1 0 0 0,0 1-1 0 0,0-1 1 0 0,0 0 0 0 0,1 0-19 0 0,-1-1 9 0 0,13 0-5 0 0,-10 1-4 0 0,35-4 0 0 0,-24 2-1 0 0,11-3-88 0 0,-15 1-237 0 0,-11 5 206 0 0,18-9-785 0 0,-10 12 726 0 0,-5-2-1234 0 0,0 0-4778 0 0,-5-1-480 0 0</inkml:trace>
  <inkml:trace contextRef="#ctx0" brushRef="#br0" timeOffset="4615.81">660 947 10392 0 0,'-15'20'233'0'0,"15"-20"-225"0"0,-1 0-1 0 0,1 1 1 0 0,0-1-1 0 0,0 0 1 0 0,0 0-1 0 0,0 1 1 0 0,0-1 0 0 0,0 0-1 0 0,0 0 1 0 0,0 1-1 0 0,0-1 1 0 0,0 0 0 0 0,0 0-1 0 0,0 1 1 0 0,0-1-1 0 0,0 0 1 0 0,0 0-1 0 0,0 1 1 0 0,0-1 0 0 0,0 0-1 0 0,0 0 1 0 0,0 1-1 0 0,0-1 1 0 0,1 0 0 0 0,-1 0-1 0 0,0 0 1 0 0,0 1-1 0 0,0-1 1 0 0,0 0-1 0 0,1 0 1 0 0,-1 0 0 0 0,0 1-1 0 0,0-1 1 0 0,0 0-1 0 0,1 0 1 0 0,-1 0-8 0 0,1 3 216 0 0,-11-2 2375 0 0,25 4-278 0 0,-11-2-1470 0 0,-6-3-209 0 0,1 0-610 0 0,1 0 0 0 0,-1-1 0 0 0,1 1 0 0 0,0 0 0 0 0,-1 0 0 0 0,1 0 0 0 0,0 0 0 0 0,-1-1 0 0 0,1 1 0 0 0,0 0-1 0 0,-1 0 1 0 0,1-1 0 0 0,0 1 0 0 0,0 0 0 0 0,-1-1 0 0 0,1 1 0 0 0,0 0 0 0 0,0-1 0 0 0,-1 1 0 0 0,1 0 0 0 0,0-1-1 0 0,0 1 1 0 0,0-1 0 0 0,0 1 0 0 0,0 0 0 0 0,0-1 0 0 0,0 1 0 0 0,0-1 0 0 0,0 1 0 0 0,0 0 0 0 0,0-1 0 0 0,0 1-1 0 0,0-1 1 0 0,0 1 0 0 0,0-1-24 0 0,-1 2 496 0 0,-1 1-381 0 0,1-1-79 0 0,1 0 0 0 0,-1-1-1 0 0,0 1 1 0 0,0-1 0 0 0,0 1-1 0 0,0-1 1 0 0,0 0 0 0 0,0 1-1 0 0,0-1 1 0 0,0 0 0 0 0,0 0-1 0 0,0 0 1 0 0,0 0-1 0 0,0 1 1 0 0,0-1 0 0 0,0-1-1 0 0,0 1 1 0 0,0 0 0 0 0,-1 0-36 0 0,-3 0 490 0 0,5 0-447 0 0,-1 0 0 0 0,1 0-1 0 0,0 0 1 0 0,0 0 0 0 0,0 0-1 0 0,0 0 1 0 0,-1 0-1 0 0,1 0 1 0 0,0 0 0 0 0,0 1-1 0 0,0-1 1 0 0,0 0 0 0 0,0 0-1 0 0,0 0 1 0 0,-1 0-1 0 0,1 0 1 0 0,0 1 0 0 0,0-1-1 0 0,0 0 1 0 0,0 0 0 0 0,0 0-1 0 0,0 0 1 0 0,0 1-1 0 0,0-1 1 0 0,0 0 0 0 0,0 0-1 0 0,0 0 1 0 0,0 0 0 0 0,0 1-1 0 0,0-1 1 0 0,0 0-1 0 0,0 0 1 0 0,0 0 0 0 0,0 1-1 0 0,0-1-42 0 0,9-2 103 0 0,-10-2-84 0 0,1 4-17 0 0,0 0-1 0 0,0 0 1 0 0,0 0-1 0 0,0 0 1 0 0,0 0 0 0 0,1 0-1 0 0,-1 0 1 0 0,0 0-1 0 0,0 0 1 0 0,0 0 0 0 0,0 0-1 0 0,0 0 1 0 0,0 0-1 0 0,0 0 1 0 0,0 0 0 0 0,0 0-1 0 0,0 0 1 0 0,0 0-1 0 0,0 0 1 0 0,0 0 0 0 0,0 0-1 0 0,0 0 1 0 0,1 0-1 0 0,-1 0 1 0 0,0 0-1 0 0,0 0 1 0 0,0 0 0 0 0,0 0-1 0 0,0 0 1 0 0,0 0-1 0 0,0-1 1 0 0,0 1 0 0 0,0 0-1 0 0,0 0 1 0 0,0 0-1 0 0,0 0 1 0 0,0 0 0 0 0,0 0-1 0 0,0 0 1 0 0,0 0-1 0 0,0 0 1 0 0,0 0 0 0 0,0 0-1 0 0,0 0 1 0 0,0 0-1 0 0,0 0 1 0 0,0-1 0 0 0,0 1-1 0 0,0 0 1 0 0,0 0-1 0 0,0 0 1 0 0,0 0 0 0 0,0 0-1 0 0,0 0 1 0 0,0 0-1 0 0,0 0 1 0 0,0 0-1 0 0,0 0 1 0 0,0 0 0 0 0,0 0-1 0 0,0 0 1 0 0,0 0-1 0 0,0 0 1 0 0,0 0 0 0 0,0-1-1 0 0,-1 1 1 0 0,1 0-1 0 0,0 0 1 0 0,0 0 0 0 0,0 0-2 0 0,13 0 90 0 0,-10 0 6 0 0,-3 0 0 0 0,0 0 2 0 0,0 0 6 0 0,2 0 6 0 0,-2 0-110 0 0,7-3 138 0 0,-7 3-131 0 0,0-1 0 0 0,0 1-1 0 0,1 0 1 0 0,-1-1 0 0 0,0 1 0 0 0,0 0 0 0 0,-1 0 0 0 0,1-1 0 0 0,0 1 0 0 0,0 0 0 0 0,0 0-1 0 0,0-1 1 0 0,0 1 0 0 0,0 0 0 0 0,0 0 0 0 0,0-1 0 0 0,0 1 0 0 0,-1 0 0 0 0,1 0-1 0 0,0 0 1 0 0,0-1 0 0 0,0 1 0 0 0,0 0 0 0 0,-1 0 0 0 0,1 0 0 0 0,0-1 0 0 0,0 1 0 0 0,0 0-1 0 0,-1 0 1 0 0,1 0-7 0 0,28-1 1198 0 0,-19 1-1126 0 0,-7 0 13 0 0,-2 0-13 0 0,0 0 5 0 0,-2 1-10 0 0,-16 9-33 0 0,12-9-2 0 0,0-1-21 0 0,-6 3-11 0 0,6 2 0 0 0,-1 2-13 0 0,2-4 326 0 0,3-2-1584 0 0,2-1-3176 0 0,0 0 2961 0 0</inkml:trace>
  <inkml:trace contextRef="#ctx0" brushRef="#br0" timeOffset="12730.62">911 0 13072 0 0,'-16'24'297'0'0,"13"-19"39"0"0,3-5 19 0 0,-1 2-34 0 0,-5 6-68 0 0,5-6 498 0 0,1-2 237 0 0,0 0 48 0 0,0 1-784 0 0,0 0-1 0 0,1 0 1 0 0,-1 0 0 0 0,0 0 0 0 0,1 0-1 0 0,-1 0 1 0 0,1 0 0 0 0,-1 0 0 0 0,1 0-1 0 0,-1 0 1 0 0,1 0 0 0 0,0 0 0 0 0,0 0-1 0 0,-1 0 1 0 0,1 0 0 0 0,0-1 0 0 0,0 1-1 0 0,0 0-251 0 0,0-1-147 0 0,0 2 616 0 0,-1-2-12 0 0,0 0-14 0 0,0 0-58 0 0,0 0-29 0 0,0 0-4 0 0,0 0-10 0 0,0 0-45 0 0,3-2-17 0 0,6-6-7 0 0,-7 6-14 0 0,-2 2-55 0 0,0 0-181 0 0,0 1 1 0 0,0-1-1 0 0,1 1 1 0 0,-1-1-1 0 0,0 1 1 0 0,0-1-1 0 0,1 1 1 0 0,-1-1-1 0 0,0 0 1 0 0,1 1-1 0 0,-1-1 1 0 0,1 1-1 0 0,-1-1 1 0 0,0 0-1 0 0,1 1 1 0 0,-1-1-1 0 0,1 0 1 0 0,-1 0-1 0 0,1 0 1 0 0,-1 1-1 0 0,1-1 1 0 0,-1 0-1 0 0,1 0-23 0 0,16 5 329 0 0,-11-3-285 0 0,10 3 78 0 0,7 3 28 0 0,-22-8-142 0 0,0 0 0 0 0,0 1 0 0 0,0-1 0 0 0,0 0 0 0 0,0 0-1 0 0,0 0 1 0 0,0 0 0 0 0,1 0 0 0 0,-1 0 0 0 0,0 0 0 0 0,0-1 0 0 0,0 1 0 0 0,0 0-1 0 0,0 0 1 0 0,0-1 0 0 0,0 1 0 0 0,0-1 0 0 0,1 0-8 0 0,2 0 13 0 0,0 0-1 0 0,1 0 1 0 0,-1 0-1 0 0,1 1 1 0 0,0-1-1 0 0,2 1-12 0 0,-3 0 10 0 0,1 0-1 0 0,0 0 0 0 0,-1-1 0 0 0,1 0 0 0 0,-1 0 0 0 0,3-1-9 0 0,-4 1 0 0 0,-1 0 0 0 0,-1 1 0 0 0,0-1 0 0 0,0 1 0 0 0,1 0 0 0 0,-1-1 0 0 0,0 1 0 0 0,1 0 0 0 0,-1 0 0 0 0,0 0 0 0 0,0 0 0 0 0,1 0 0 0 0,-1 0 0 0 0,1 1 0 0 0,7-1 0 0 0,-7 1 0 0 0,-1-1 0 0 0,1 0 0 0 0,0 0 0 0 0,0 0 0 0 0,0 0 0 0 0,0 0 0 0 0,-1 0 0 0 0,1 0 0 0 0,0-1 0 0 0,0 1 0 0 0,0-1 0 0 0,-1 1 0 0 0,1-1 0 0 0,0 0 0 0 0,0 0 0 0 0,0 0 1 0 0,-1 0 1 0 0,1 0-1 0 0,0 0 0 0 0,0 1 1 0 0,0-1-1 0 0,0 0 0 0 0,-1 1 1 0 0,1-1-1 0 0,0 1 0 0 0,0 0 1 0 0,0 0-1 0 0,0 0 0 0 0,0 0 0 0 0,0 0-1 0 0,38 1 37 0 0,-21 0-17 0 0,-13 2 34 0 0,-3-1-57 0 0,7-6 16 0 0,-8 3 29 0 0,2-1-31 0 0,5 2-11 0 0,-8 0 0 0 0,0 0 0 0 0,0 0 0 0 0,0 0 0 0 0,0 0 0 0 0,0 0 0 0 0,0 0 0 0 0,0 1 0 0 0,0-1 0 0 0,0 0 0 0 0,0 1 0 0 0,0-1 0 0 0,0 1 0 0 0,0-1 0 0 0,0 1 0 0 0,0 0 0 0 0,0-1 0 0 0,-1 1 0 0 0,1 0 0 0 0,0 0 0 0 0,2 2 0 0 0,21 13 4 0 0,-20-13 3 0 0,-4-2-5 0 0,1-1 1 0 0,-1 0 0 0 0,1 1-1 0 0,-1-1 1 0 0,1 1 0 0 0,-1-1-1 0 0,1 1 1 0 0,-1-1 0 0 0,0 1-1 0 0,1-1 1 0 0,-1 1 0 0 0,0 0-1 0 0,1-1 1 0 0,-1 1 0 0 0,0-1-1 0 0,0 1-2 0 0,0 1 2 0 0,-1 0-1 0 0,0-1 1 0 0,0 1-1 0 0,0-1 0 0 0,0 1 1 0 0,0-1-1 0 0,0 0 0 0 0,-1 1 1 0 0,1-1-1 0 0,-1 0-1 0 0,0 2 8 0 0,3-3-4 0 0,-1 1-1 0 0,0 0 1 0 0,0 0 0 0 0,1 0 0 0 0,-1-1 0 0 0,0 1-1 0 0,1 0 1 0 0,-1-1 0 0 0,1 1 0 0 0,-1 0 0 0 0,1-1 0 0 0,-1 1-1 0 0,1 0 1 0 0,0 0-4 0 0,-1-1 1 0 0,0 1 0 0 0,1-1 0 0 0,-1 1 0 0 0,0-1 1 0 0,0 1-1 0 0,0 0 0 0 0,0-1 0 0 0,0 1 0 0 0,0-1 0 0 0,0 1 0 0 0,0 0 0 0 0,0-1 0 0 0,-1 1 0 0 0,1-1 0 0 0,0 1 0 0 0,0 0 0 0 0,0-1 1 0 0,-1 1-1 0 0,1-1 0 0 0,0 1 0 0 0,-1-1 0 0 0,1 1 0 0 0,0-1 0 0 0,-1 1 0 0 0,1-1 0 0 0,-1 0 0 0 0,1 1 0 0 0,-1-1 0 0 0,1 1 1 0 0,-1-1-1 0 0,1 0 0 0 0,-1 0 0 0 0,1 1 0 0 0,-1-1 0 0 0,0 0-1 0 0,1 1 1 0 0,-1-1 1 0 0,0 1-1 0 0,0-1 0 0 0,1 0 0 0 0,-1 1 1 0 0,1 0-1 0 0,-1-1 0 0 0,0 1 1 0 0,1-1-1 0 0,-1 1 0 0 0,1 0 1 0 0,-1-1-1 0 0,1 1 0 0 0,0 0 1 0 0,-1-1-1 0 0,1 1 0 0 0,0 0 1 0 0,-1 0-1 0 0,1-1 0 0 0,0 1-1 0 0,3 7 6 0 0,-3-7-3 0 0,0-1-1 0 0,0 1 0 0 0,1-1 0 0 0,-1 1 1 0 0,0-1-1 0 0,0 1 0 0 0,1-1 0 0 0,-1 1 1 0 0,0-1-1 0 0,0 1 0 0 0,0-1 0 0 0,0 1 1 0 0,0 0-1 0 0,0-1 0 0 0,0 1 0 0 0,0-1 1 0 0,0 1-1 0 0,0 0 0 0 0,0-1 0 0 0,0 1 0 0 0,-1 0-2 0 0,1-1 3 0 0,-1 1 0 0 0,1 0-1 0 0,-1 0 1 0 0,1 0-1 0 0,0 0 1 0 0,0 0 0 0 0,-1 0-1 0 0,1 0 1 0 0,0 0-1 0 0,0 0 1 0 0,0 0 0 0 0,0 0-1 0 0,0 0 1 0 0,0 0-1 0 0,0 0 1 0 0,0 0 0 0 0,1 0-1 0 0,-1 0 1 0 0,0-1-1 0 0,1 1 1 0 0,-1 0 0 0 0,0 0-1 0 0,1 0 1 0 0,-1 0-1 0 0,1 0 1 0 0,-1 0 0 0 0,1-1-1 0 0,0 2-2 0 0,3 3 10 0 0,-4-4-9 0 0,1 0-1 0 0,-1 0 1 0 0,1 0-1 0 0,-1 1 1 0 0,1-1-1 0 0,-1 0 1 0 0,0 0-1 0 0,0 0 1 0 0,0 1-1 0 0,1-1 0 0 0,-1 0 1 0 0,0 0-1 0 0,0 1 1 0 0,-1-1-1 0 0,1 0 1 0 0,0 0-1 0 0,0 0 1 0 0,-1 1-1 0 0,1-1 1 0 0,0 0-1 0 0,-1 0 1 0 0,1 0-1 0 0,1 3 42 0 0,1-1-36 0 0,-1-2-5 0 0,0 0-1 0 0,0 0 0 0 0,0 0 0 0 0,0 0 0 0 0,-1 0 1 0 0,1 0-1 0 0,0 0 0 0 0,-1 0 0 0 0,1 0 1 0 0,-1 1-1 0 0,1-1 0 0 0,-1 0 0 0 0,0 0 0 0 0,1 0 1 0 0,-1 1-1 0 0,0-1 0 0 0,0 0 0 0 0,0 0 0 0 0,0 1 1 0 0,0-1-1 0 0,0 0 0 0 0,0 1 0 0 0,-1 18 0 0 0,-3-3 0 0 0,3-16 0 0 0,1 0 0 0 0,-1 1 0 0 0,1-1 0 0 0,-1 0 0 0 0,1 1 0 0 0,0-1 0 0 0,0 1 0 0 0,-1-1 0 0 0,1 0 0 0 0,0 1 0 0 0,0-1 0 0 0,0 1 0 0 0,1-1 0 0 0,-1 0 2 0 0,0 0 0 0 0,1 0-1 0 0,-1-1 1 0 0,0 1 0 0 0,1 0 0 0 0,-1 0 0 0 0,0 0-1 0 0,0 0 1 0 0,0-1 0 0 0,0 1 0 0 0,0 0-1 0 0,0 0 1 0 0,0 0 0 0 0,0 0 0 0 0,0 0-1 0 0,0 0 1 0 0,0-1 0 0 0,0 1 0 0 0,-1 0 0 0 0,1 0-1 0 0,0 0 1 0 0,-1 0 0 0 0,1-1 0 0 0,0 1-1 0 0,-1 0 1 0 0,1 0 0 0 0,-1-1 0 0 0,1 1-1 0 0,-1 0 1 0 0,0-1 0 0 0,1 1 0 0 0,-1-1-1 0 0,0 1 1 0 0,1-1 0 0 0,-1 1 0 0 0,-1 0-2 0 0,1 0 0 0 0,-1 1 1 0 0,1-1 0 0 0,0 1 1 0 0,0 0-1 0 0,0 0 0 0 0,0-1 0 0 0,0 1 0 0 0,0 0 0 0 0,1 0 1 0 0,-1 0-1 0 0,0 0 0 0 0,1 0 0 0 0,0 0 0 0 0,-1 0 0 0 0,1 0 1 0 0,0 0-1 0 0,0 2-1 0 0,0 0 3 0 0,0-1 1 0 0,0 1-1 0 0,1-1 1 0 0,-1 1-1 0 0,1-1 1 0 0,0 0-1 0 0,0 1 1 0 0,0-1-1 0 0,0 0 0 0 0,1 1-3 0 0,6 12 12 0 0,-7-12-13 0 0,-1 1 1 0 0,5 2 0 0 0,0 2 0 0 0,-6 15 0 0 0,1-17 0 0 0,-1-4 0 0 0,1 0 0 0 0,0 0 0 0 0,-1 0 0 0 0,0 0 0 0 0,0 0 0 0 0,0-1 0 0 0,0 1 0 0 0,0 0 0 0 0,-5 8 0 0 0,6-10 0 0 0,-1 1 0 0 0,1 0 0 0 0,-1 0 0 0 0,0 0 0 0 0,1 0 0 0 0,-1-1 0 0 0,0 1 0 0 0,0 0 0 0 0,0 0 0 0 0,-1 0 0 0 0,1-1 0 0 0,0 0 0 0 0,1 0 0 0 0,-1-1 0 0 0,1 1 0 0 0,-1 0 0 0 0,1 0 0 0 0,0 0 0 0 0,-1 0 0 0 0,1 0 0 0 0,0 0 0 0 0,-1 0 0 0 0,1 0 0 0 0,0 0 0 0 0,-4 56 0 0 0,4-57 0 0 0,0 1 0 0 0,0-1 0 0 0,0 1 0 0 0,0 0 0 0 0,-1-1 0 0 0,1 1 0 0 0,0-1 0 0 0,0 1 0 0 0,0-1 0 0 0,0 1 0 0 0,1 0 0 0 0,-1-1 0 0 0,0 1 0 0 0,0-1 0 0 0,0 1 0 0 0,0-1 0 0 0,0 1 0 0 0,1-1 0 0 0,-1 1 0 0 0,0-1 0 0 0,1 1 0 0 0,-1 0 0 0 0,11 21 0 0 0,-3-8 0 0 0,-7-13 0 0 0,0 0 0 0 0,0-1 0 0 0,-1 1 0 0 0,1 0 0 0 0,-1-1 0 0 0,1 1 0 0 0,-1 0 0 0 0,1 0 0 0 0,-1 0 0 0 0,1 0 0 0 0,-1-1 0 0 0,0 1 0 0 0,1 0 0 0 0,-1 0 0 0 0,0 0 0 0 0,0 0 0 0 0,0 0 0 0 0,0 0 0 0 0,0 0 0 0 0,0 0 0 0 0,0 0 0 0 0,0 0 0 0 0,0 0 0 0 0,0 0 0 0 0,0 0 0 0 0,-1 0 0 0 0,1-1 0 0 0,0 1 0 0 0,-1 0 0 0 0,1 0 0 0 0,-1 0 0 0 0,1-1 0 0 0,-1 1 0 0 0,1-1 0 0 0,-1 1 0 0 0,1-1 0 0 0,-1 1 0 0 0,1 0 0 0 0,0-1 0 0 0,-1 1 0 0 0,1 0 0 0 0,0-1 0 0 0,-1 1 0 0 0,1 0 0 0 0,0-1 0 0 0,0 1 0 0 0,0 0 0 0 0,0-1 0 0 0,0 1 0 0 0,0 0 0 0 0,0 0 0 0 0,0-1 0 0 0,0 1 0 0 0,0 0 0 0 0,0-1 0 0 0,0 1 0 0 0,1 2 0 0 0,-3 5 0 0 0,-3 7 0 0 0,7-8 0 0 0,1-1 0 0 0,-5 4 0 0 0,1-8 0 0 0,1-1 0 0 0,0 0 0 0 0,-1 0 0 0 0,1 1 0 0 0,0-1 0 0 0,0 0 0 0 0,0 0 0 0 0,0 1 0 0 0,0-1 0 0 0,0 0 0 0 0,0 1 0 0 0,1 9 0 0 0,1-2 0 0 0,7 6 1 0 0,-9-14-1 0 0,0-1 0 0 0,0 0 0 0 0,0 0 0 0 0,0 0 1 0 0,0 0-1 0 0,0 0 0 0 0,0 0 0 0 0,0 0 0 0 0,-1 1 0 0 0,1-1 0 0 0,0 0 1 0 0,0 0-1 0 0,0 0 0 0 0,0 0 0 0 0,0 0 0 0 0,0 0 0 0 0,0 0 0 0 0,0 0 1 0 0,0 1-1 0 0,0-1 0 0 0,0 0 0 0 0,0 0 0 0 0,-1 0 0 0 0,1 0 0 0 0,0 0 0 0 0,0 0 1 0 0,0 0-1 0 0,0 0 0 0 0,0 0 0 0 0,0 0 0 0 0,0 0 0 0 0,-1 0 0 0 0,1 0 1 0 0,0 0-1 0 0,0 0 0 0 0,0 0 0 0 0,0 0 0 0 0,0 0 0 0 0,0 0 0 0 0,-2 0 5 0 0,2 0-4 0 0,0 0-1 0 0,0 0 1 0 0,0 1 0 0 0,0-1 0 0 0,0 0-1 0 0,0 0 1 0 0,0 0 0 0 0,0 0-1 0 0,0 0 1 0 0,0 0 0 0 0,0 0 0 0 0,0 0-1 0 0,-1 0 1 0 0,1 0 0 0 0,0 0 0 0 0,0 0-1 0 0,0 0 1 0 0,0 0 0 0 0,0 0 0 0 0,0 0-1 0 0,0 1 1 0 0,0-1 0 0 0,0 0-1 0 0,0 0 1 0 0,0 0 0 0 0,0 0 0 0 0,0 0-1 0 0,0 0 1 0 0,0 0 0 0 0,0 0 0 0 0,0 0-1 0 0,0 0 1 0 0,0 0 0 0 0,0 0 0 0 0,0 1-1 0 0,0-1 1 0 0,0 0 0 0 0,0 0 0 0 0,0 0-1 0 0,0 0 1 0 0,0 0 0 0 0,0 0-1 0 0,0 0 1 0 0,0 0 0 0 0,1 0 0 0 0,-1 0-1 0 0,0 0 1 0 0,0 0 0 0 0,0 0 0 0 0,0 0-1 0 0,0 1 1 0 0,0-1 0 0 0,0 0 0 0 0,0 0-1 0 0,0 0 1 0 0,0 0 0 0 0,0 0 0 0 0,0 0-2 0 0,3 3 8 0 0,-2-3-6 0 0,-1 1-1 0 0,1-1 0 0 0,-1 1 1 0 0,1 0-1 0 0,-1-1 1 0 0,1 1-1 0 0,-1 0 1 0 0,1-1-1 0 0,-1 1 1 0 0,1 0-1 0 0,-1 0 0 0 0,0-1 1 0 0,0 1-1 0 0,1 0 1 0 0,-1 1-1 0 0,0-1 0 0 0,0 1-1 0 0,-1-1 1 0 0,1 0 0 0 0,0 1 0 0 0,-1-1 0 0 0,1 1 0 0 0,-1-1-1 0 0,0 0 1 0 0,1 1 0 0 0,-1-1 0 0 0,0 0 0 0 0,0 1 0 0 0,0-1-1 0 0,0 0 1 0 0,0 0 0 0 0,0 0 0 0 0,-4 4 0 0 0,2 2 0 0 0,-5-2 0 0 0,8 3 0 0 0,-4 0 0 0 0,3 1 0 0 0,-2 0 0 0 0,9 0 0 0 0,-12-3 0 0 0,9 2 0 0 0,-3-7 0 0 0,0-1 0 0 0,0 1 0 0 0,0-1 0 0 0,0 1 0 0 0,0 0 0 0 0,0-1 0 0 0,0 1 0 0 0,0-1 0 0 0,0 1 0 0 0,0 0 0 0 0,0-1 0 0 0,-1 1 0 0 0,1-1 0 0 0,0 1 0 0 0,0-1 0 0 0,-1 1 0 0 0,1 0 0 0 0,-15 16 3 0 0,8-14-7 0 0,4-3-6 0 0,0 0-43 0 0,6 1 0 0 0,7 4 42 0 0,-5 2 11 0 0,-10-5 0 0 0,-7 3 0 0 0,5-3 0 0 0,10 5 0 0 0,3 0 0 0 0,-9-6 0 0 0,-32-1 0 0 0,25 0 0 0 0,-15-1 25 0 0,20 1-17 0 0,0 0-1 0 0,0 0 1 0 0,0 0 0 0 0,1 0 0 0 0,-1 1 0 0 0,-1 0-8 0 0,-13 2 0 0 0,14-3 0 0 0,-10 0 0 0 0,-10-4 0 0 0,23 4 0 0 0,0 0 0 0 0,1 0 0 0 0,-1 0 0 0 0,0 0 0 0 0,1 0 0 0 0,-1 0 0 0 0,1 1 0 0 0,-1-1 0 0 0,0 0 0 0 0,1 1 0 0 0,-2 0 0 0 0,-4 0 0 0 0,-10-1 0 0 0,14 2 0 0 0,1 0 0 0 0,-3-2 2 0 0,4 0-3 0 0,-1 0 0 0 0,1 0 0 0 0,0 0 0 0 0,-1 0 0 0 0,1 0 0 0 0,-1 0 0 0 0,1 0 0 0 0,0 1 0 0 0,-1-1 0 0 0,1 1 0 0 0,0-1 0 0 0,-1 1 0 0 0,0 0 1 0 0,-22 3-125 0 0,13-3 112 0 0,-1 0-119 0 0,-9-1 73 0 0,20 0 51 0 0,0 0 0 0 0,1 0 0 0 0,-1 0 0 0 0,0 0 0 0 0,0 0-1 0 0,1 0 1 0 0,-1-1 0 0 0,0 1 0 0 0,0 0 0 0 0,1 0 0 0 0,-1-1-1 0 0,0 1 1 0 0,1 0 0 0 0,-1-1 0 0 0,0 1 0 0 0,1-1 0 0 0,-1 1 0 0 0,0-1 8 0 0,-11 4-131 0 0,-2-2 60 0 0,11-1-1 0 0,3 0 0 0 0,-9 0-36 0 0,4 0-1703 0 0,2 0-5368 0 0,3 0 374 0 0</inkml:trace>
  <inkml:trace contextRef="#ctx0" brushRef="#br0" timeOffset="13385.84">970 498 14744 0 0,'-22'15'714'0'0,"22"-15"-307"0"0,0 0-48 0 0,1 3-1528 0 0,3 0 4173 0 0,-4-3-2845 0 0,0 0 1 0 0,0 0-1 0 0,-1 0 1 0 0,1 0-1 0 0,0 0 1 0 0,0 0-1 0 0,0 0 1 0 0,0 0-1 0 0,0 0 1 0 0,0 0-1 0 0,0 0 1 0 0,0 0-1 0 0,0 0 1 0 0,0 1-1 0 0,0-1 1 0 0,0 0-1 0 0,0 0 1 0 0,0 0-1 0 0,0 0 1 0 0,0 0-1 0 0,0 0 1 0 0,0 0-1 0 0,0 0 1 0 0,0 0-1 0 0,0 0 1 0 0,0 0-1 0 0,0 1 1 0 0,0-1-1 0 0,0 0 1 0 0,0 0-1 0 0,0 0 1 0 0,0 0-1 0 0,0 0 1 0 0,0 0-1 0 0,0 0 1 0 0,0 0-1 0 0,0 0 1 0 0,0 0-1 0 0,0 0 1 0 0,0 1-1 0 0,0-1 1 0 0,0 0-160 0 0,-1 0 465 0 0,1 0-1 0 0,0 0-21 0 0,0 0-90 0 0,0 0-38 0 0,0 0-10 0 0,0 0-19 0 0,2 1-79 0 0,1 0-101 0 0,1 0-1 0 0,0 1 0 0 0,0-1 1 0 0,0 0-1 0 0,0-1 0 0 0,1 1-105 0 0,-3-1 107 0 0,-2 0-3 0 0,3 1-7 0 0,8 2-38 0 0,-8-2-48 0 0,1 0 1 0 0,-1 0 0 0 0,1-1 0 0 0,-1 1-1 0 0,1-1 1 0 0,-1 1 0 0 0,1-1 0 0 0,0 0-1 0 0,-1-1 1 0 0,1 1 0 0 0,-1-1 0 0 0,1 1-1 0 0,-1-1 1 0 0,2-1-12 0 0,-1 2 0 0 0,-2 2 0 0 0,19-1 0 0 0,30-8-29 0 0,-23 5-305 0 0,-23 1 233 0 0,0 0 0 0 0,0 1 0 0 0,0 0 0 0 0,0 0-1 0 0,0 0 1 0 0,-1 0 0 0 0,1 1 0 0 0,0 0 0 0 0,3 1 101 0 0,-7-2-327 0 0,2 0-102 0 0,4 0 18 0 0,-2 0-8817 0 0,-5 0 1849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21:56:54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9296 0 0,'0'0'208'0'0,"0"0"33"0"0,0 0 15 0 0,0 0 79 0 0,0 0 302 0 0,0 0 130 0 0,0 0 29 0 0,0 0-27 0 0,0 0-128 0 0,0 0-53 0 0,0 0-10 0 0,0 0 3 0 0,0 0 22 0 0,0 0 4 0 0,0 0 1 0 0,0 0-16 0 0,0 0-68 0 0,0 0-32 0 0,0 0-4 0 0,0 0-8 0 0,0 0-34 0 0,0 0-20 0 0,0 0-2 0 0,0 0-6 0 0,0 0-28 0 0,0 0-7 0 0,0 0-6 0 0,0 0-15 0 0,0 0-61 0 0,0 0-21 0 0,0 0-7 0 0,0 0-9 0 0,0 0-32 0 0,0 0-9 0 0,0 0-6 0 0,0 0-10 0 0,0 0-38 0 0,0 0-10 0 0,0 0-6 0 0,0 0-5 0 0,0 0-16 0 0,0 0-4 0 0,0 0 0 0 0,0 0 6 0 0,10 0 500 0 0,-4 2-501 0 0,0 0 0 0 0,0 0 0 0 0,0-1-1 0 0,1 0 1 0 0,-1 0 0 0 0,0-1 0 0 0,1 1 0 0 0,-1-1-1 0 0,1-1 1 0 0,3 0-133 0 0,27-3 240 0 0,-8 3-213 0 0,-18 1 26 0 0,12 4 75 0 0,-19-4-37 0 0,13 5 31 0 0,16 5-111 0 0,-27-9-14 0 0,-1 1 0 0 0,1-1 0 0 0,0 0-1 0 0,0 0 1 0 0,0 0 3 0 0,15 4-471 0 0,29-2-1270 0 0,-48-3 1376 0 0,-1-1-10 0 0,4 0 258 0 0,2 1-1066 0 0,-1-2-7388 0 0,4-2 1555 0 0</inkml:trace>
  <inkml:trace contextRef="#ctx0" brushRef="#br0" timeOffset="1">37 16 11432 0 0,'0'0'256'0'0,"0"0"34"0"0,0 0 22 0 0,0 0-30 0 0,0 0-62 0 0,0 0 426 0 0,0 0 208 0 0,0 0 39 0 0,0 0-37 0 0,0 0-195 0 0,0 0-86 0 0,0 0-21 0 0,0 0-22 0 0,0 0-84 0 0,0 0-37 0 0,0 0-10 0 0,0 0 25 0 0,0 0 106 0 0,0 0 48 0 0,0 0 10 0 0,0 0-10 0 0,0 0-49 0 0,0 0-19 0 0,0 0-7 0 0,0 0-19 0 0,0 8 668 0 0,0 1-767 0 0,-1 0 0 0 0,1 0 0 0 0,-2 0 0 0 0,1 0-387 0 0,0-6 66 0 0,0-1 0 0 0,1 1-1 0 0,-1-1 1 0 0,1 1 0 0 0,0 0-1 0 0,0-1 1 0 0,0 2-66 0 0,-1 6 96 0 0,2-7-74 0 0,-1-2-14 0 0,0 0-1 0 0,0 0 1 0 0,0 0-1 0 0,1 0 0 0 0,-1 0 1 0 0,-1 0-1 0 0,1 0 1 0 0,0 0-1 0 0,0 0 0 0 0,0 0 1 0 0,0 0-1 0 0,-1 0 1 0 0,1 0-1 0 0,0-1 0 0 0,-1 2-7 0 0,-7 27 182 0 0,6-17-78 0 0,3-9-78 0 0,-1 0 4 0 0,-2 2 7 0 0,2-3-24 0 0,-1 0 0 0 0,0 0 0 0 0,1 0-1 0 0,0 1 1 0 0,0-1 0 0 0,0 0 0 0 0,0 0 0 0 0,0 0-1 0 0,0 0 1 0 0,0 1-13 0 0,1 6 82 0 0,-1-6-71 0 0,-1 1 0 0 0,1 0 0 0 0,-1-1 1 0 0,1 1-1 0 0,-1 0 0 0 0,0-1 0 0 0,-2 3-11 0 0,2-1 19 0 0,0 5 23 0 0,1-1-31 0 0,1 4-11 0 0,-1-12 0 0 0,-4 13 0 0 0,1-6 7 0 0,3-3 24 0 0,2 19-80 0 0,-1-21 7 0 0,3 2 31 0 0,3 0 11 0 0,2 1 0 0 0,0-5 0 0 0,31 0 0 0 0,-22-6 0 0 0,-10 5 0 0 0,-3 2-2 0 0,-4-2-1 0 0,-1 0 0 0 0,1 0 0 0 0,0 0 1 0 0,0 1-1 0 0,0-1 0 0 0,0 0 0 0 0,0 0 1 0 0,0 0-1 0 0,0-1 0 0 0,0 1 0 0 0,0 0 1 0 0,-1 0-1 0 0,1 0 0 0 0,1-1 3 0 0,9-1-12 0 0,50-4-63 0 0,-50 5 64 0 0,-1 3-32 0 0,-7 0 33 0 0,7-2 10 0 0,-2-3-12 0 0,-4 2-1 0 0,1 0 0 0 0,-1 0 0 0 0,0 0 0 0 0,1 1-1 0 0,-1 0 1 0 0,1-1 0 0 0,-1 2 0 0 0,1-1 13 0 0,16 0-160 0 0,0 0 81 0 0,-18 1 31 0 0,22 16 30 0 0,-18-8 97 0 0,-7-4-3 0 0,0-4-70 0 0,0-1 0 0 0,0 1 0 0 0,0-1 0 0 0,0 0-1 0 0,0 1 1 0 0,0-1 0 0 0,-1 1 0 0 0,1-1-1 0 0,0 0 1 0 0,0 1 0 0 0,0-1 0 0 0,0 1-1 0 0,-1-1 1 0 0,1 0 0 0 0,0 1 0 0 0,0-1-1 0 0,-1 0 1 0 0,1 0 0 0 0,0 1 0 0 0,0-1-1 0 0,-1 0-5 0 0,-2 6 6 0 0,6 8 115 0 0,-1-10-111 0 0,-1 0 0 0 0,0 16 45 0 0,-1-19-55 0 0,0-1 1 0 0,0 1-1 0 0,0 0 0 0 0,0-1 1 0 0,0 1-1 0 0,0 0 0 0 0,0-1 1 0 0,1 1-1 0 0,-1 0 0 0 0,0-1 1 0 0,0 1-1 0 0,1-1 0 0 0,-1 1 1 0 0,0 0-1 0 0,1-1 0 0 0,-1 1 1 0 0,1-1-1 0 0,-1 1 0 0 0,1-1 0 0 0,-1 1 0 0 0,1 0 5 0 0,-1-1-4 0 0,0 0 0 0 0,0 0 0 0 0,0 0-1 0 0,1 0 1 0 0,-1 0 0 0 0,0 0 0 0 0,0 0 0 0 0,0 0 0 0 0,0 0 0 0 0,0 0 0 0 0,0 0 0 0 0,0 0 0 0 0,0 0 0 0 0,0 0-1 0 0,0 1 1 0 0,0-1 0 0 0,0 0 0 0 0,0 0 0 0 0,0 0 0 0 0,0 0 0 0 0,0 0 0 0 0,0 0 0 0 0,0 0 0 0 0,0 0 0 0 0,0 0-1 0 0,0 0 1 0 0,0 1 0 0 0,0-1 0 0 0,0 0 0 0 0,0 0 0 0 0,0 0 0 0 0,0 0 0 0 0,0 0 0 0 0,0 0 0 0 0,0 0 0 0 0,0 0-1 0 0,0 0 1 0 0,0 0 0 0 0,0 0 0 0 0,0 0 0 0 0,0 1 0 0 0,0-1 0 0 0,0 0 0 0 0,-1 0 0 0 0,1 0 0 0 0,0 0-1 0 0,0 0 0 0 0,-5 11 14 0 0,8-9-20 0 0,0 0 18 0 0,-6 7 54 0 0,0-1-24 0 0,3-7-40 0 0,1 0-1 0 0,-1 0 0 0 0,0 0 0 0 0,0 0 0 0 0,0-1 0 0 0,0 1 0 0 0,0 0 0 0 0,-1 0 0 0 0,1 0 0 0 0,0 0 1 0 0,0 0-1 0 0,-1-1 0 0 0,1 1 0 0 0,0 0 0 0 0,-1 0 0 0 0,1 0 0 0 0,-1-1 0 0 0,1 1 0 0 0,-1 0 0 0 0,1-1 1 0 0,-1 2-2 0 0,0-2 1 0 0,1 0 0 0 0,0 0 0 0 0,0 0 1 0 0,0 1-1 0 0,0-1 0 0 0,-1 0 0 0 0,1 0 1 0 0,0 0-1 0 0,0 1 0 0 0,0-1 1 0 0,0 0-1 0 0,0 0 0 0 0,0 1 0 0 0,-1-1 1 0 0,1 0-1 0 0,0 0 0 0 0,0 1 1 0 0,0-1-1 0 0,0 0 0 0 0,0 0 0 0 0,0 1 1 0 0,0-1-1 0 0,0 0 0 0 0,0 0 1 0 0,0 1-1 0 0,0-1 0 0 0,0 0 0 0 0,0 0 1 0 0,1 1-1 0 0,-1-1 0 0 0,0 0 0 0 0,0 0-1 0 0,4 12 36 0 0,-3-10-27 0 0,0 1-1 0 0,0-1 1 0 0,0 1-1 0 0,-1-1 1 0 0,1 1 0 0 0,0-1-1 0 0,-1 1 1 0 0,0 0-1 0 0,0-1 1 0 0,0 1 0 0 0,0 0-1 0 0,0 2-8 0 0,-1 5 0 0 0,5-5 8 0 0,-1 0 13 0 0,-5 12 3 0 0,5 1-13 0 0,-6-8-11 0 0,0-2 11 0 0,4 0 31 0 0,-2-7-41 0 0,1 0 0 0 0,-1 0-1 0 0,1 0 1 0 0,0 0 0 0 0,0 0-1 0 0,-1 1 1 0 0,1-1 0 0 0,0 0 0 0 0,0 0-1 0 0,0 0 1 0 0,0 0 0 0 0,0 0-1 0 0,0 0 1 0 0,1 0 0 0 0,-1 0-1 0 0,0 0 1 0 0,0 0 0 0 0,1 0-1 0 0,0 1 0 0 0,0 5-2 0 0,1 6 2 0 0,0-10 0 0 0,-2-2 0 0 0,1-1 0 0 0,-1 0 0 0 0,0 0 0 0 0,0 0 0 0 0,1 0 0 0 0,-1 1 0 0 0,0-1 0 0 0,0 0 0 0 0,0 0 0 0 0,1 1 0 0 0,-1-1 0 0 0,0 0 0 0 0,0 0 0 0 0,0 1 0 0 0,0-1 0 0 0,0 0 0 0 0,1 0 0 0 0,-1 1 0 0 0,0-1 0 0 0,0 0 0 0 0,0 1 0 0 0,0-1 0 0 0,0 0 0 0 0,0 0 0 0 0,0 1 0 0 0,2 32 0 0 0,-2-22 11 0 0,2-4 31 0 0,-5 1-31 0 0,-3 2-11 0 0,6-10 0 0 0,0 1 0 0 0,0-1 0 0 0,0 1 0 0 0,0-1 0 0 0,0 0 0 0 0,0 1 0 0 0,0-1 0 0 0,0 1 0 0 0,0-1 0 0 0,0 0 0 0 0,0 1 0 0 0,0-1 0 0 0,1 1 0 0 0,-1-1 0 0 0,0 0 0 0 0,0 1 0 0 0,1-1 0 0 0,-1 0 0 0 0,0 1 0 0 0,0-1 0 0 0,1 0 0 0 0,0 3 0 0 0,-1-2 0 0 0,1 0 0 0 0,-1 0 0 0 0,1-1 0 0 0,-1 1 0 0 0,1 0 0 0 0,-1 0 0 0 0,1-1 0 0 0,0 1 0 0 0,-1 0 0 0 0,1-1 0 0 0,0 1 0 0 0,-1 0 0 0 0,1-1 0 0 0,0 1 0 0 0,0-1 0 0 0,0 1 0 0 0,6 2 11 0 0,-7-3-11 0 0,0 0 1 0 0,0 0-1 0 0,0 0 1 0 0,0 0 0 0 0,0 0-1 0 0,0 0 1 0 0,0 0-1 0 0,0 0 1 0 0,0 0-1 0 0,0 0 1 0 0,0 0 0 0 0,0 0-1 0 0,0 0 1 0 0,0 0-1 0 0,0 0 1 0 0,0 0-1 0 0,0 1 1 0 0,0-1-1 0 0,-1 0 1 0 0,1 0 0 0 0,0 0-1 0 0,0 0 1 0 0,0 0-1 0 0,0 0 1 0 0,0 0-1 0 0,0 0 1 0 0,0 0-1 0 0,0 0 1 0 0,0 0 0 0 0,0 0-1 0 0,0 0 1 0 0,0 0-1 0 0,0 0 1 0 0,0 0-1 0 0,0 0 1 0 0,0 0 0 0 0,0 0-1 0 0,0 0 1 0 0,1 0-1 0 0,-1 0 1 0 0,0 0-1 0 0,0 1 1 0 0,0-1-1 0 0,0 0 1 0 0,0 0 0 0 0,0 0-1 0 0,0 0 1 0 0,0 0-1 0 0,0 0 1 0 0,0 0-1 0 0,0 0 1 0 0,0 0-1 0 0,0 0 1 0 0,0 0 0 0 0,0 0-1 0 0,0 0 1 0 0,0 0-1 0 0,-7 6-32 0 0,-2-2 21 0 0,8-3 11 0 0,-1 0 0 0 0,0-1 0 0 0,0 1 0 0 0,0 0 0 0 0,0-1 0 0 0,0 1 0 0 0,0-1 0 0 0,0 1 0 0 0,0-1 0 0 0,0 0 0 0 0,-1 0 0 0 0,-6 1 0 0 0,7 0 0 0 0,-3 1 0 0 0,0-1 0 0 0,1 0 0 0 0,-1 0 0 0 0,-4 1 0 0 0,4-3 0 0 0,-18 4 0 0 0,-31 3 15 0 0,20 4 378 0 0,30-10-379 0 0,1 1-1 0 0,-1 0 1 0 0,0-1 0 0 0,0 0 0 0 0,1 0-1 0 0,-1 0 1 0 0,-2-1-14 0 0,-7 0 71 0 0,-45 4 26 0 0,46-2-98 0 0,12 0 3 0 0,1 0 0 0 0,-4 0-1 0 0,-31 0-8 0 0,29-1-73 0 0,4 0-9 0 0,1 0 14 0 0,0 0 10 0 0,0 0-6 0 0,0 0-27 0 0,0 0-13 0 0,0 0-1 0 0,0 0-15 0 0,0 0-62 0 0,0 0-31 0 0,0 0-4 0 0,0 0-120 0 0,0 0-504 0 0,0 0-221 0 0,0 0-983 0 0,0 0-3941 0 0,0 0-1684 0 0</inkml:trace>
  <inkml:trace contextRef="#ctx0" brushRef="#br0" timeOffset="2">536 833 9872 0 0,'0'0'222'0'0,"0"0"30"0"0,0 0 20 0 0,6 0 411 0 0,-2 0 3190 0 0,4 0-3207 0 0,-6 0-7 0 0,-2 0-15 0 0,0 0-4 0 0,0 0 0 0 0,0 0-2 0 0,0 0-13 0 0,0 0-8 0 0,0 0-1 0 0,8 2 220 0 0,-7 0 2940 0 0,-3 1-4034 0 0,-1 0 3621 0 0,2-3-3362 0 0,1 0-1 0 0,0 0 0 0 0,-1 0 0 0 0,1 0 1 0 0,0 0-1 0 0,0 0 0 0 0,-1-1 0 0 0,1 1 0 0 0,0 0 1 0 0,-1 0-1 0 0,1 0 0 0 0,0 0 0 0 0,0 0 1 0 0,-1-1-1 0 0,1 1 0 0 0,0 0 0 0 0,0 0 0 0 0,-1 0 1 0 0,1-1-1 0 0,0 1 0 0 0,0 0 0 0 0,0 0 1 0 0,0-1-1 0 0,-1 1 0 0 0,1 0 0 0 0,0 0 0 0 0,0-1 1 0 0,0 1-1 0 0,0 0 0 0 0,0-1 0 0 0,0 1 1 0 0,0 0-1 0 0,0 0 0 0 0,0-1 0 0 0,0 1 0 0 0,0 0 1 0 0,0-1-1 0 0,0 1 0 0 0,0 0 0 0 0,0-1 1 0 0,0 1-1 0 0,0 0 0 0 0,0-1 0 0 0,0 1 0 0 0,0 0 1 0 0,1-7-1 0 0,2 2 0 0 0,-2 4-32 0 0,5-4 162 0 0,-5 4-103 0 0,0 1 1 0 0,0 0-1 0 0,0 0 0 0 0,0 0 0 0 0,0 0 1 0 0,0 0-1 0 0,0 0 0 0 0,0 0 0 0 0,-1 0 1 0 0,1 0-1 0 0,0 1 0 0 0,0-1 0 0 0,0 0 1 0 0,0 1-1 0 0,0-1 0 0 0,-1 0 0 0 0,2 1-27 0 0,-10 2-498 0 0,-1-1-5565 0 0,1 1-2320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26T21:56:54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55 345 9872 0 0,'0'0'222'0'0,"0"0"30"0"0,0 0 20 0 0,0 0 112 0 0,0 0 418 0 0,0 0 182 0 0,0 0 37 0 0,0 0-21 0 0,0 0-128 0 0,0 0-59 0 0,0 0-12 0 0,0 0-33 0 0,0 0-133 0 0,0 0-56 0 0,0 0-17 0 0,0 0-10 0 0,0 0-32 0 0,0 0-9 0 0,0 0-6 0 0,0 0-15 0 0,0 0-61 0 0,0 0-21 0 0,0 0-7 0 0,0 0-7 0 0,0 0-29 0 0,0 0-12 0 0,0 0-1 0 0,0 0-13 0 0,0 0-56 0 0,0 0-26 0 0,0 0-8 0 0,2 0-11 0 0,27 3 292 0 0,-27-3-368 0 0,11 4 99 0 0,-4-3-77 0 0,0 0 0 0 0,-1-1-1 0 0,10-1-183 0 0,1 1 103 0 0,26-5 79 0 0,18 5-12 0 0,-26 0-106 0 0,-8 0 0 0 0,-21 0-53 0 0,-1 0-22 0 0,-6 0-43 0 0,-1 0-16 0 0,1 1 5 0 0,2 4-2 0 0,-2-3-7 0 0,3 4 252 0 0,-4-5-4899 0 0,1-1-5124 0 0,-1 0 3847 0 0</inkml:trace>
  <inkml:trace contextRef="#ctx0" brushRef="#br0" timeOffset="1">371 374 14688 0 0,'0'0'332'0'0,"0"0"50"0"0,0 0 24 0 0,0 0-53 0 0,0 0-134 0 0,0 0 298 0 0,0 0 156 0 0,0 0 30 0 0,0 0-31 0 0,0 0-163 0 0,0 0-77 0 0,0 0-15 0 0,0 0-1 0 0,0 0-1 0 0,0 0-6 0 0,0 0-1 0 0,0 0 4 0 0,0 0 18 0 0,0 0 8 0 0,0 0 2 0 0,0 0-12 0 0,5 10 656 0 0,-10 53 684 0 0,1-17-1321 0 0,4-18-261 0 0,1-8-27 0 0,-1 0 0 0 0,-2 0-1 0 0,0 2-158 0 0,1-10 64 0 0,0-1-1 0 0,1 1 1 0 0,0 1-64 0 0,1-3 31 0 0,-1 1 1 0 0,-1-1 0 0 0,-1 9-32 0 0,1-12 13 0 0,0 1 0 0 0,1-1 1 0 0,0 1-1 0 0,0-1 0 0 0,1 0 1 0 0,-1 1-1 0 0,2-1 0 0 0,0 3-13 0 0,-1 12 41 0 0,-1-20-36 0 0,0 1 1 0 0,0-1 0 0 0,0 0 0 0 0,0 0 0 0 0,0 1 0 0 0,1-1-1 0 0,-1 0 1 0 0,1 2-6 0 0,0-2 8 0 0,-1 0 0 0 0,1 1 0 0 0,-1-1 0 0 0,0 1 0 0 0,0-1 0 0 0,0 0 0 0 0,0 1 0 0 0,0-1 0 0 0,-1 2-8 0 0,1 6 41 0 0,-2 9-5 0 0,1 9 3 0 0,2-23-29 0 0,0 0-1 0 0,0 0 1 0 0,-1 0 0 0 0,0 0-1 0 0,0 3-9 0 0,0 12 16 0 0,1-13-16 0 0,0-6 0 0 0,0 1 0 0 0,-1 0 0 0 0,1-1 0 0 0,-1 1 0 0 0,0 0 0 0 0,0-1 0 0 0,1 1 0 0 0,-1 0 0 0 0,0 0 0 0 0,0-1 0 0 0,-1 2 0 0 0,1 3 0 0 0,4 16 0 0 0,-3 6 64 0 0,-2-17-64 0 0,-2-3 0 0 0,1 5 0 0 0,2-10 0 0 0,1 0 0 0 0,0 6 0 0 0,2 0 0 0 0,-2 1 0 0 0,2-1 0 0 0,-2 0 0 0 0,3 5 3 0 0,-4-13-4 0 0,0 10-13 0 0,0-8-34 0 0,3 5 36 0 0,-2 1 12 0 0,-1-1-11 0 0,0-6-43 0 0,0-2-18 0 0,0 2-4 0 0,0 3 8 0 0,-1-3 9 0 0,-5 3 36 0 0,2-1-31 0 0,2-3 58 0 0,-8 3-146 0 0,7-4 100 0 0,-4 0 31 0 0,-26 0 11 0 0,0 0 11 0 0,-26 0 159 0 0,21 3 33 0 0,-23-3-63 0 0,54-2-69 0 0,6 2-68 0 0,0 0 0 0 0,0-1 0 0 0,0 1 0 0 0,0 0 0 0 0,0 0 0 0 0,0-1 0 0 0,0 1 0 0 0,0 0 0 0 0,0 0 0 0 0,0 0-1 0 0,0 0 1 0 0,0 0 0 0 0,0 0 0 0 0,0 1 0 0 0,0-1 0 0 0,0 0 0 0 0,1 0 0 0 0,-2 1-3 0 0,-3 1 70 0 0,2-1-47 0 0,0 0 0 0 0,0 0 1 0 0,0 0-1 0 0,0-1 0 0 0,-1 1 0 0 0,1-1 1 0 0,0 0-1 0 0,-1 1-23 0 0,1-1 0 0 0,-11 6 0 0 0,13-4-3 0 0,-2-1-18 0 0,-9 0-24 0 0,6-2 163 0 0,5 1-3531 0 0,0 1-3685 0 0,1-1-919 0 0</inkml:trace>
  <inkml:trace contextRef="#ctx0" brushRef="#br0" timeOffset="2">52 426 10240 0 0,'0'0'298'0'0,"0"0"-3"0"0,0 0-46 0 0,0 0 502 0 0,0 0 237 0 0,0 0 48 0 0,0 0-57 0 0,0 0-286 0 0,0 0-128 0 0,0 0-21 0 0,0 0-43 0 0,0 0-150 0 0,0 0-60 0 0,0 0-17 0 0,0 0 8 0 0,0 0 39 0 0,-5-9 2724 0 0,4 7 2327 0 0,-1 10-5187 0 0,-2 5 90 0 0,3-11-227 0 0,1-1 0 0 0,-1 1 0 0 0,1 0 0 0 0,0-1 0 0 0,0 1 0 0 0,-1 0 0 0 0,1-1 0 0 0,1 1 0 0 0,-1 0 0 0 0,0-1 0 0 0,0 3-48 0 0,0 13 368 0 0,-2-5-176 0 0,-1 0-1 0 0,2 0 1 0 0,0 1 0 0 0,0 1-192 0 0,1-12 12 0 0,0-1 0 0 0,0 0 0 0 0,0 0 1 0 0,-1 1-1 0 0,1-1 0 0 0,0 0 0 0 0,-1 0 1 0 0,1 0-1 0 0,-1 0 0 0 0,0 1-12 0 0,1 0 22 0 0,-1-1-1 0 0,1 0 1 0 0,-1 0-1 0 0,1 1 1 0 0,-1-1-1 0 0,1 0 1 0 0,0 1-1 0 0,0-1 1 0 0,-1 1-1 0 0,1 0-21 0 0,-4 52 83 0 0,3-35 30 0 0,1-14-86 0 0,-1 0-1 0 0,1-1 0 0 0,1 1 1 0 0,-1 0-1 0 0,1 5-26 0 0,3 30 0 0 0,-4-38 0 0 0,0 0 0 0 0,0 0 0 0 0,0 1 0 0 0,0-1 0 0 0,-1 0 0 0 0,1 0 0 0 0,0 0 0 0 0,-1 0 0 0 0,0 0 0 0 0,1 0 0 0 0,-1 1 0 0 0,0-1 0 0 0,0 0 0 0 0,0 0 0 0 0,1 0 0 0 0,-1 0 0 0 0,1 0 0 0 0,0 0 0 0 0,-1 0 0 0 0,1 0 0 0 0,0 0 0 0 0,0 0 0 0 0,1 0 0 0 0,-1 1 0 0 0,0-1 0 0 0,0-1 0 0 0,0 1 0 0 0,0 0 0 0 0,0-1 0 0 0,0 1 0 0 0,0 0 0 0 0,0 0 0 0 0,0-1 0 0 0,-1 1 0 0 0,1 0 0 0 0,-1 0 0 0 0,0 1 0 0 0,1-1 0 0 0,0 0 0 0 0,-1 1 0 0 0,1-1 0 0 0,0 1 0 0 0,1 1 0 0 0,-1 2 0 0 0,1 1 0 0 0,-1-1 0 0 0,0 1 0 0 0,-1 0 0 0 0,1 1 0 0 0,-1-2 0 0 0,1-1 0 0 0,0 1 0 0 0,1 0 0 0 0,0 2 0 0 0,0 13 0 0 0,4 30 0 0 0,-13 19 0 0 0,3-35 0 0 0,5-22 0 0 0,-2-10 0 0 0,1-1 0 0 0,1 8 0 0 0,2-1 0 0 0,-4 1-16 0 0,5-2-61 0 0,-3 2 7 0 0,1 3 56 0 0,-1-11 15 0 0,-4 9-1 0 0,3 6-113 0 0,1-15 33 0 0,0-2 5 0 0,1 8-282 0 0,2 1 219 0 0,-3-7-19 0 0,0-2-3 0 0,0 0-19 0 0,0 0-78 0 0,0 0-36 0 0,0 0-10 0 0,0 6-537 0 0,0-5-2253 0 0,0-1-3280 0 0,0 0-1080 0 0</inkml:trace>
  <inkml:trace contextRef="#ctx0" brushRef="#br0" timeOffset="3">618 353 13504 0 0,'0'0'306'0'0,"0"0"46"0"0,0 0 22 0 0,0 0-49 0 0,0 0-94 0 0,0 0 402 0 0,0 0 197 0 0,0 0 40 0 0,0 0-38 0 0,0 0-195 0 0,0 0-86 0 0,0 0-21 0 0,0 0-6 0 0,0 0-17 0 0,0 0-10 0 0,10-5 1447 0 0,-1 3-1247 0 0,0 0-1 0 0,0 1 1 0 0,0 1 0 0 0,1-1-1 0 0,-1 2 1 0 0,7 0-697 0 0,11 0 484 0 0,30 2 68 0 0,-30 4-376 0 0,-23-7-156 0 0,21 3 32 0 0,-17-1-41 0 0,-1 1 45 0 0,-4-3 8 0 0,7 0-51 0 0,-2 0-13 0 0,0 0-11 0 0,-5 1-31 0 0,3 2 31 0 0,3 1 11 0 0,-2 0 0 0 0,-2 2 11 0 0,-4-3 31 0 0,3 5-19 0 0,-1 1 36 0 0,-2 1 6 0 0,2-2-1 0 0,-2 2 0 0 0,-1 3 6 0 0,0-5-10 0 0,0 1 1 0 0,1 0-1 0 0,0-1 0 0 0,1 8-60 0 0,-1-13 9 0 0,1 0-9 0 0,-1 21 75 0 0,-1-5-22 0 0,0 18 11 0 0,0-15-64 0 0,0 20 64 0 0,0-9-64 0 0,0 7 0 0 0,0-28 19 0 0,0-11 1 0 0,-3 13 5 0 0,3-6-12 0 0,0-6 54 0 0,0-1 0 0 0,0 4-69 0 0,0-3-67 0 0,0-2 1 0 0,-1 1 15 0 0,-3 5 42 0 0,-1 2 30 0 0,2-7 25 0 0,2-1-39 0 0,0 0 0 0 0,1-1 1 0 0,-1 1-1 0 0,0 0 0 0 0,0 0 0 0 0,1 1 0 0 0,-1-1 0 0 0,0 0 0 0 0,0 0 0 0 0,1 0 0 0 0,-1 0 0 0 0,0 1 0 0 0,0-1 0 0 0,1 0 0 0 0,-1 1 0 0 0,0-1 0 0 0,1 0-5 0 0,-5 2 15 0 0,0 0-1 0 0,0-1 1 0 0,0 0-1 0 0,0 0 1 0 0,-1 0-1 0 0,1-1 1 0 0,-1 0-15 0 0,-40 0-61 0 0,26 0-25 0 0,-76 0 230 0 0,62 2-190 0 0,24-1 44 0 0,9-1 9 0 0,0 0 1 0 0,0 0-1 0 0,1 0 0 0 0,-1 0 0 0 0,0 0 0 0 0,1 0 1 0 0,-1 1-1 0 0,0-1 0 0 0,1 0 0 0 0,-1 0 1 0 0,0 1-1 0 0,1-1 0 0 0,-1 0 0 0 0,1 1 1 0 0,-1-1-1 0 0,1 1 0 0 0,-1-1 0 0 0,1 1-7 0 0,-2 0 12 0 0,1 0 0 0 0,-1 0 0 0 0,1 0 0 0 0,-1 0-1 0 0,0 0 1 0 0,1 0 0 0 0,-1-1 0 0 0,0 1 0 0 0,0-1-1 0 0,1 1 1 0 0,-1-1 0 0 0,-1 1-12 0 0,-5 0 0 0 0,3 2 0 0 0,-2 1 0 0 0,1-1 11 0 0,-1 2 26 0 0,0 1 24 0 0,-1 7 49 0 0,6-10-68 0 0,2 6-21 0 0,-2-8 3 0 0,-1 1-3 0 0,0 8-12 0 0,2 0-9 0 0,2 2 14 0 0,-2-3 14 0 0,-2 7-17 0 0,3 11 76 0 0,-1 20 45 0 0,0-44-132 0 0,-1-1 0 0 0,1 12 0 0 0,1 13 0 0 0,0-9 53 0 0,0 1-31 0 0,0-10 20 0 0,-4 0-31 0 0,4 1-11 0 0,-3 27 0 0 0,3-29 0 0 0,0 1 11 0 0,0-6 31 0 0,-1 4-31 0 0,-2 1 0 0 0,2-5 31 0 0,1 4-31 0 0,1 3-11 0 0,6-2 0 0 0,2-4 0 0 0,-1-1 0 0 0,-7-2 0 0 0,-1-1 0 0 0,1 0 0 0 0,0 1 0 0 0,-1-1 0 0 0,1 0 0 0 0,0 0 0 0 0,-1 0 0 0 0,1 1 0 0 0,0-1 0 0 0,0 0 0 0 0,-1 0 0 0 0,1 0 0 0 0,0 0 0 0 0,0 0 0 0 0,-1 0 0 0 0,1-1 0 0 0,0 1 0 0 0,-1 0 0 0 0,2 0 0 0 0,0-1 0 0 0,19 1 0 0 0,-19 1 0 0 0,12-3 0 0 0,26-5 0 0 0,-13 0 0 0 0,-22 6 0 0 0,-2 0 0 0 0,-1 0 0 0 0,1 1 0 0 0,-1 0 0 0 0,1-1 0 0 0,-1 1 0 0 0,1 0 0 0 0,0 0 0 0 0,0 1 0 0 0,-1-1 0 0 0,0 0 0 0 0,-1 0 0 0 0,1 0 0 0 0,0 0 0 0 0,0-1 0 0 0,0 1 0 0 0,-1 0 0 0 0,1-1 0 0 0,1 0 0 0 0,-1 1 0 0 0,-1-1 0 0 0,1 1 0 0 0,0-1 0 0 0,-1 1 0 0 0,1 0 0 0 0,0 0 0 0 0,-1 0 0 0 0,1 0 0 0 0,1 0 0 0 0,26 0-72 0 0,8 0 72 0 0,-8 0-64 0 0,4 0-224 0 0,-32 0 211 0 0,12 0-118 0 0,-3-2-1851 0 0,-3 1-6142 0 0,-7 1 7482 0 0,0 0-7745 0 0</inkml:trace>
  <inkml:trace contextRef="#ctx0" brushRef="#br0" timeOffset="4">731 8 9992 0 0,'0'0'222'0'0,"0"0"30"0"0,0 0 20 0 0,0 0-24 0 0,0 0-29 0 0,0 0 454 0 0,0 0 214 0 0,0 0 45 0 0,0 0-7 0 0,0 0-70 0 0,0 0-30 0 0,0 0-8 0 0,0 0-25 0 0,0 0-100 0 0,0 0-41 0 0,0 0-10 0 0,0 0-10 0 0,0 0-39 0 0,0 0-16 0 0,0 0-7 0 0,0 0-15 0 0,0 0-61 0 0,0 0-21 0 0,0 0-7 0 0,0 0-9 0 0,0 0-32 0 0,0 0-9 0 0,0 0-6 0 0,0 0-11 0 0,0 0-46 0 0,0 0-22 0 0,0 0-2 0 0,0 0-12 0 0,0 0-52 0 0,0 0-28 0 0,0 0-4 0 0,0 2-7 0 0,5 12 440 0 0,-3-11-619 0 0,-1 0 1 0 0,0 0 0 0 0,0 0 0 0 0,-1 0 0 0 0,1 0-1 0 0,-1 0 1 0 0,1 0 0 0 0,-1 0-47 0 0,4 13 346 0 0,-4-14-310 0 0,1-1 0 0 0,0 1 1 0 0,-1 0-1 0 0,1-1 0 0 0,-1 1 0 0 0,0 0 1 0 0,0-1-1 0 0,1 1 0 0 0,-1 0-36 0 0,3 26 368 0 0,1-8-228 0 0,-2-10-83 0 0,-1-10-56 0 0,-1 1-1 0 0,0-1 1 0 0,1 1-1 0 0,-1-1 1 0 0,0 1-1 0 0,0-1 0 0 0,1 1 1 0 0,-1-1-1 0 0,0 1 1 0 0,0-1-1 0 0,0 1 1 0 0,0-1-1 0 0,0 1 0 0 0,0 0 1 0 0,0-1-1 0 0,0 1 1 0 0,0-1-1 0 0,0 1 1 0 0,0-1-1 0 0,0 1 0 0 0,0 0 3 0 0,0 0 1 0 0,0-1-1 0 0,0 1 0 0 0,0 0 1 0 0,0 0-1 0 0,0-1 0 0 0,0 1 0 0 0,0 0 1 0 0,0-1-1 0 0,1 1 0 0 0,-1 0 1 0 0,0-1-1 0 0,1 1 0 0 0,-1 0 1 0 0,0-1-1 0 0,1 1 0 0 0,-1-1 0 0 0,1 1 1 0 0,-1 0-1 0 0,1-1-3 0 0,7 17 128 0 0,-7-16-64 0 0,-1 1 0 0 0,0 7 5 0 0,2-3 22 0 0,0-2 1 0 0,1 4-17 0 0,-3-6-10 0 0,0-2-22 0 0,2 1-75 0 0,3 3 37 0 0,-4-3 71 0 0,-1-1 0 0 0,0 0-4 0 0,2 0-24 0 0,4 0-101 0 0,-3 0-29 0 0,-2 0 88 0 0,0 0-1 0 0,0 0 0 0 0,1 0 0 0 0,-1 0 1 0 0,0 0-1 0 0,0 0 0 0 0,1 0 0 0 0,-1 0 1 0 0,0-1-1 0 0,0 1 0 0 0,0 0 1 0 0,1-1-1 0 0,-1 1 0 0 0,0-1 0 0 0,0 0 1 0 0,0 1-1 0 0,0-1 0 0 0,0 0 0 0 0,1 0-5 0 0,-2 1-1 0 0,0 0 0 0 0,1 0-1 0 0,-1-1 1 0 0,0 1 0 0 0,0 0 0 0 0,1 0-1 0 0,-1 0 1 0 0,0 0 0 0 0,0-1-1 0 0,1 1 1 0 0,-1 0 0 0 0,0 0-1 0 0,0-1 1 0 0,0 1 0 0 0,0 0-1 0 0,1-1 1 0 0,-1 1 0 0 0,0 0 0 0 0,0 0-1 0 0,0-1 1 0 0,0 1 0 0 0,0 0-1 0 0,0-1 1 0 0,0 1 0 0 0,0 0-1 0 0,0-1 1 0 0,0 1 0 0 0,0 0-1 0 0,0 0 1 0 0,0-1 1 0 0,1-2-12 0 0,7-5 58 0 0,-5 6-49 0 0,4-9 29 0 0,6-13-166 0 0,-1 10 129 0 0,-10 8 11 0 0,-2 5 0 0 0,1-1 0 0 0,-1 1 0 0 0,0 0 0 0 0,0 0 0 0 0,1 0 0 0 0,-1 0 0 0 0,0 0 0 0 0,1 0 0 0 0,-1 0 0 0 0,1 0 0 0 0,0 0 0 0 0,-1 0 0 0 0,1 0 0 0 0,0-1 0 0 0,1-1 0 0 0,2-4 0 0 0,-1-5 0 0 0,1 2-8 0 0,-3 9-13 0 0,1-1-9 0 0,3-14 5 0 0,-1 6-20 0 0,1-5 18 0 0,-4 11-33 0 0,2 2 59 0 0,0-8-62 0 0,-3 3 52 0 0,0 6-42 0 0,0 1-11 0 0,0 0 0 0 0,1-1 46 0 0,0 0 0 0 0,0 0 1 0 0,0 0-1 0 0,0 0 0 0 0,-1 0 0 0 0,1-1 1 0 0,0 1-1 0 0,-1 0 0 0 0,1 0 0 0 0,-1-1 1 0 0,0 1-1 0 0,1 0 0 0 0,-1-1 0 0 0,0 1 0 0 0,1-1 18 0 0,-1 1-56 0 0,0 1-21 0 0,0 0-3 0 0,0 0 0 0 0,0 0-3 0 0,0 0-11 0 0,0 0-9 0 0,0 0-1 0 0,0 0-13 0 0,0 0-55 0 0,0 0-20 0 0,0 0-7 0 0,0 0-92 0 0,0 0-381 0 0,0 0-168 0 0,0 0-1102 0 0,0 0-4511 0 0,0 0-1932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3152-B1CA-443F-A58E-19A1F8C7FDB3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1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3CF4-F1AF-4CFE-A394-DC530C0BD4D9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3B0-524B-4FCA-8439-6499A7E7DA03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6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5CD02-7D53-49D2-8096-BF1F5CEA12CE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0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9F0D-F5AE-40D5-B71F-6AA7D0A8B68A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4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A8DB-0031-460F-8A51-EADBBD15A0DB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3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D2AE-1219-40D2-B08F-2FD8F8671AB2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9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6659-D4D1-4402-89C3-E621EE8E167E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4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E507-0B95-4DCA-B6B1-36040EE83548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1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454D-7D69-421B-9D36-8F0D4BCA813F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1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A29F-F76B-461F-A241-5AAA4EA1D0E0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2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EE5C-7B5A-48B3-98D5-24FDFF2E780F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53F6F7-77CD-4B51-9195-091DC00B4B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1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6.emf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26.emf"/><Relationship Id="rId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7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ustomXml" Target="../ink/ink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customXml" Target="../ink/ink8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electrical-engineering/introduction-to-ee/intro-to-ee/v/ee-voltage-intuition?modal=1" TargetMode="External"/><Relationship Id="rId2" Type="http://schemas.openxmlformats.org/officeDocument/2006/relationships/hyperlink" Target="https://www.youtube.com/watch?v=J4Vq-xHqUo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3019" y="3268073"/>
            <a:ext cx="4256621" cy="171101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Understanding Voltage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61" y="5761860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A198D83-7B93-4C60-AD48-521A231DA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507D4-3751-4A20-80EE-2F96D24F1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95C0E-AE48-4461-BDFA-81A9A61E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0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5C5-EC2A-45E8-BE58-6942261C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Power – Typical Wire Colors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9565-9F45-4590-8397-3C09EAAC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6" y="1106906"/>
            <a:ext cx="6179420" cy="5060432"/>
          </a:xfrm>
        </p:spPr>
        <p:txBody>
          <a:bodyPr>
            <a:normAutofit/>
          </a:bodyPr>
          <a:lstStyle/>
          <a:p>
            <a:r>
              <a:rPr lang="en-US" sz="3600" dirty="0"/>
              <a:t>Phase 1 – Black</a:t>
            </a:r>
          </a:p>
          <a:p>
            <a:r>
              <a:rPr lang="en-US" sz="3600" dirty="0"/>
              <a:t>Phase 2 – Red</a:t>
            </a:r>
          </a:p>
          <a:p>
            <a:r>
              <a:rPr lang="en-US" sz="3600" dirty="0"/>
              <a:t>Phase 3 – Blue </a:t>
            </a:r>
          </a:p>
          <a:p>
            <a:r>
              <a:rPr lang="en-US" sz="3600" dirty="0"/>
              <a:t>Neutral – White</a:t>
            </a:r>
          </a:p>
          <a:p>
            <a:r>
              <a:rPr lang="en-US" sz="3600" dirty="0"/>
              <a:t>Ground – Green, Green with yellow stripe, or bare wire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A0F0-AFAE-44E3-A2D8-539F08BE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E9A8A-764B-4C1B-A6F7-15327524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925" y="383183"/>
            <a:ext cx="4311316" cy="6155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FF810-CF48-4AA6-81ED-EDA257F9DF81}"/>
              </a:ext>
            </a:extLst>
          </p:cNvPr>
          <p:cNvSpPr txBox="1"/>
          <p:nvPr/>
        </p:nvSpPr>
        <p:spPr>
          <a:xfrm>
            <a:off x="3657600" y="786809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87B29-6DEE-43B0-9A65-531CE56A9A76}"/>
              </a:ext>
            </a:extLst>
          </p:cNvPr>
          <p:cNvSpPr txBox="1"/>
          <p:nvPr/>
        </p:nvSpPr>
        <p:spPr>
          <a:xfrm>
            <a:off x="4398508" y="1648046"/>
            <a:ext cx="1393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“Hot”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AE5A8A-B500-4707-B5BD-455E12DD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35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Basics of Using a </a:t>
            </a:r>
            <a:r>
              <a:rPr lang="en-US" sz="4000" dirty="0">
                <a:solidFill>
                  <a:srgbClr val="FF0000"/>
                </a:solidFill>
              </a:rPr>
              <a:t>Digital Multimeter (DMM)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2931E-5C03-4FBE-A771-CA8085A4B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2546" r="35886"/>
          <a:stretch/>
        </p:blipFill>
        <p:spPr>
          <a:xfrm>
            <a:off x="4106520" y="866158"/>
            <a:ext cx="3517183" cy="56443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2E0D62-97C6-4F02-8D1A-13E5AB6D2D78}"/>
              </a:ext>
            </a:extLst>
          </p:cNvPr>
          <p:cNvGrpSpPr/>
          <p:nvPr/>
        </p:nvGrpSpPr>
        <p:grpSpPr>
          <a:xfrm>
            <a:off x="6909683" y="2584724"/>
            <a:ext cx="3323126" cy="369332"/>
            <a:chOff x="6909683" y="2584724"/>
            <a:chExt cx="332312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1FEC63-FC1C-470C-BD12-7AA5D8B460D4}"/>
                </a:ext>
              </a:extLst>
            </p:cNvPr>
            <p:cNvSpPr txBox="1"/>
            <p:nvPr/>
          </p:nvSpPr>
          <p:spPr>
            <a:xfrm>
              <a:off x="7559565" y="2584724"/>
              <a:ext cx="2673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DCV – Measures DC Volts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1D6E853-66E4-498F-A844-B496D9E2850B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6909683" y="2769390"/>
              <a:ext cx="649882" cy="120517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19E6BB-C30C-47C3-BDED-24D52661849B}"/>
              </a:ext>
            </a:extLst>
          </p:cNvPr>
          <p:cNvGrpSpPr/>
          <p:nvPr/>
        </p:nvGrpSpPr>
        <p:grpSpPr>
          <a:xfrm>
            <a:off x="6854024" y="3012870"/>
            <a:ext cx="3378785" cy="369332"/>
            <a:chOff x="6854024" y="3012870"/>
            <a:chExt cx="3378785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5D4B54-2672-48FE-8024-B79FC61894A5}"/>
                </a:ext>
              </a:extLst>
            </p:cNvPr>
            <p:cNvSpPr txBox="1"/>
            <p:nvPr/>
          </p:nvSpPr>
          <p:spPr>
            <a:xfrm>
              <a:off x="7559565" y="3012870"/>
              <a:ext cx="2673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ACV – Measures AC Volts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C20579F-FA68-4C54-99A4-A9769AC7F7FD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6854024" y="3197536"/>
              <a:ext cx="705541" cy="162240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B0E642E-C496-4861-95B6-609249DCDD93}"/>
              </a:ext>
            </a:extLst>
          </p:cNvPr>
          <p:cNvGrpSpPr/>
          <p:nvPr/>
        </p:nvGrpSpPr>
        <p:grpSpPr>
          <a:xfrm>
            <a:off x="6854024" y="3481196"/>
            <a:ext cx="3399311" cy="369332"/>
            <a:chOff x="6854024" y="3481196"/>
            <a:chExt cx="339931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476092-AFD7-49FA-BE6A-E5E2E92A16C1}"/>
                </a:ext>
              </a:extLst>
            </p:cNvPr>
            <p:cNvSpPr txBox="1"/>
            <p:nvPr/>
          </p:nvSpPr>
          <p:spPr>
            <a:xfrm>
              <a:off x="7580091" y="3481196"/>
              <a:ext cx="2673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</a:rPr>
                <a:t>Ω</a:t>
              </a:r>
              <a:r>
                <a:rPr lang="en-US" dirty="0"/>
                <a:t> – Measures Resistance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50DB6AC-E2C9-45A7-8EB3-451C7FA0E99D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6854024" y="3665862"/>
              <a:ext cx="726067" cy="82292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47154B3-6320-4AAF-83C5-7003A2FE5C12}"/>
              </a:ext>
            </a:extLst>
          </p:cNvPr>
          <p:cNvGrpSpPr/>
          <p:nvPr/>
        </p:nvGrpSpPr>
        <p:grpSpPr>
          <a:xfrm>
            <a:off x="6909683" y="3885893"/>
            <a:ext cx="5230755" cy="369332"/>
            <a:chOff x="6909683" y="3885893"/>
            <a:chExt cx="5230755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4FF126-CC0D-4E4B-82A3-EB81078C22A5}"/>
                </a:ext>
              </a:extLst>
            </p:cNvPr>
            <p:cNvSpPr txBox="1"/>
            <p:nvPr/>
          </p:nvSpPr>
          <p:spPr>
            <a:xfrm>
              <a:off x="7559565" y="3885893"/>
              <a:ext cx="4580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ACmA </a:t>
              </a:r>
              <a:r>
                <a:rPr lang="en-US" dirty="0"/>
                <a:t>– Measures AC Current in mA (0-200mA)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88024B4-28C0-4F42-ADBD-98EC27D3C2D1}"/>
                </a:ext>
              </a:extLst>
            </p:cNvPr>
            <p:cNvCxnSpPr/>
            <p:nvPr/>
          </p:nvCxnSpPr>
          <p:spPr>
            <a:xfrm flipH="1">
              <a:off x="6909683" y="4067646"/>
              <a:ext cx="649882" cy="2913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F3F9DA-6C52-489A-8BA1-24ECA28B3AAF}"/>
              </a:ext>
            </a:extLst>
          </p:cNvPr>
          <p:cNvGrpSpPr/>
          <p:nvPr/>
        </p:nvGrpSpPr>
        <p:grpSpPr>
          <a:xfrm>
            <a:off x="6909683" y="4354219"/>
            <a:ext cx="2893021" cy="369332"/>
            <a:chOff x="6909683" y="4354219"/>
            <a:chExt cx="2893021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01CD44-59B8-425F-863A-FE549D0CC4C1}"/>
                </a:ext>
              </a:extLst>
            </p:cNvPr>
            <p:cNvSpPr txBox="1"/>
            <p:nvPr/>
          </p:nvSpPr>
          <p:spPr>
            <a:xfrm>
              <a:off x="8209397" y="4354219"/>
              <a:ext cx="159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– Tests Diodes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3F99604-B8BF-48D0-9293-5FC4085F2428}"/>
                </a:ext>
              </a:extLst>
            </p:cNvPr>
            <p:cNvGrpSpPr/>
            <p:nvPr/>
          </p:nvGrpSpPr>
          <p:grpSpPr>
            <a:xfrm>
              <a:off x="7753331" y="4442941"/>
              <a:ext cx="378373" cy="191887"/>
              <a:chOff x="8513379" y="2246342"/>
              <a:chExt cx="543911" cy="274942"/>
            </a:xfrm>
            <a:solidFill>
              <a:schemeClr val="tx1"/>
            </a:solidFill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9DF710E5-202B-4576-835B-3368EA6F418E}"/>
                  </a:ext>
                </a:extLst>
              </p:cNvPr>
              <p:cNvSpPr/>
              <p:nvPr/>
            </p:nvSpPr>
            <p:spPr>
              <a:xfrm rot="5400000">
                <a:off x="8668118" y="2265304"/>
                <a:ext cx="274942" cy="237018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0B15448-E47B-40B1-9B73-01DF1D6D4CAC}"/>
                  </a:ext>
                </a:extLst>
              </p:cNvPr>
              <p:cNvCxnSpPr/>
              <p:nvPr/>
            </p:nvCxnSpPr>
            <p:spPr>
              <a:xfrm>
                <a:off x="8513379" y="2389294"/>
                <a:ext cx="54391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05BFC65-0253-4AA1-9E96-88E8A5E39F2F}"/>
                  </a:ext>
                </a:extLst>
              </p:cNvPr>
              <p:cNvCxnSpPr/>
              <p:nvPr/>
            </p:nvCxnSpPr>
            <p:spPr>
              <a:xfrm>
                <a:off x="8912767" y="2251753"/>
                <a:ext cx="7068" cy="24694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A58D9B6-7EC8-4999-BC73-1A85A7F2D500}"/>
                </a:ext>
              </a:extLst>
            </p:cNvPr>
            <p:cNvCxnSpPr/>
            <p:nvPr/>
          </p:nvCxnSpPr>
          <p:spPr>
            <a:xfrm flipH="1" flipV="1">
              <a:off x="6909683" y="4446717"/>
              <a:ext cx="688746" cy="77397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12073AC-3399-4168-8C35-46AF30ECBC19}"/>
              </a:ext>
            </a:extLst>
          </p:cNvPr>
          <p:cNvGrpSpPr/>
          <p:nvPr/>
        </p:nvGrpSpPr>
        <p:grpSpPr>
          <a:xfrm>
            <a:off x="6798365" y="4718001"/>
            <a:ext cx="5207237" cy="437904"/>
            <a:chOff x="6798365" y="4718001"/>
            <a:chExt cx="5207237" cy="4379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E1A275-F762-4CC6-9468-90105593075F}"/>
                </a:ext>
              </a:extLst>
            </p:cNvPr>
            <p:cNvSpPr txBox="1"/>
            <p:nvPr/>
          </p:nvSpPr>
          <p:spPr>
            <a:xfrm>
              <a:off x="8215043" y="4718001"/>
              <a:ext cx="3790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– Tests Continuity Between Two Points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32B7E-D44C-4A89-9E89-6579CB4F3DBA}"/>
                </a:ext>
              </a:extLst>
            </p:cNvPr>
            <p:cNvGrpSpPr/>
            <p:nvPr/>
          </p:nvGrpSpPr>
          <p:grpSpPr>
            <a:xfrm rot="648964">
              <a:off x="7610241" y="4794966"/>
              <a:ext cx="418381" cy="360939"/>
              <a:chOff x="9713464" y="2025214"/>
              <a:chExt cx="418381" cy="36093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7EEADA-35D4-429B-A604-E51640D7DBBC}"/>
                  </a:ext>
                </a:extLst>
              </p:cNvPr>
              <p:cNvSpPr/>
              <p:nvPr/>
            </p:nvSpPr>
            <p:spPr>
              <a:xfrm>
                <a:off x="9888034" y="2030215"/>
                <a:ext cx="243811" cy="24381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BFA1D97-9366-44ED-BBB3-8673563011BE}"/>
                  </a:ext>
                </a:extLst>
              </p:cNvPr>
              <p:cNvSpPr/>
              <p:nvPr/>
            </p:nvSpPr>
            <p:spPr>
              <a:xfrm>
                <a:off x="9927910" y="2066965"/>
                <a:ext cx="170310" cy="1703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95846CC-143C-403F-9A6A-1AA29388BE92}"/>
                  </a:ext>
                </a:extLst>
              </p:cNvPr>
              <p:cNvSpPr/>
              <p:nvPr/>
            </p:nvSpPr>
            <p:spPr>
              <a:xfrm>
                <a:off x="9959456" y="2102688"/>
                <a:ext cx="100964" cy="1009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558281F3-0CF0-4FB2-9DA8-2E952E4B40C2}"/>
                  </a:ext>
                </a:extLst>
              </p:cNvPr>
              <p:cNvSpPr/>
              <p:nvPr/>
            </p:nvSpPr>
            <p:spPr>
              <a:xfrm rot="19725557">
                <a:off x="9713464" y="2099624"/>
                <a:ext cx="347771" cy="286529"/>
              </a:xfrm>
              <a:prstGeom prst="triangle">
                <a:avLst>
                  <a:gd name="adj" fmla="val 7560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9FE93DA5-E3E6-4B37-931D-56EE4DD2E4DE}"/>
                  </a:ext>
                </a:extLst>
              </p:cNvPr>
              <p:cNvSpPr/>
              <p:nvPr/>
            </p:nvSpPr>
            <p:spPr>
              <a:xfrm rot="10142886">
                <a:off x="9755630" y="2025214"/>
                <a:ext cx="288019" cy="204166"/>
              </a:xfrm>
              <a:prstGeom prst="triangle">
                <a:avLst>
                  <a:gd name="adj" fmla="val 2496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A1DE99E-9813-44F8-A829-F5E9747C66CC}"/>
                  </a:ext>
                </a:extLst>
              </p:cNvPr>
              <p:cNvSpPr/>
              <p:nvPr/>
            </p:nvSpPr>
            <p:spPr>
              <a:xfrm>
                <a:off x="9987078" y="212729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E0E5F5-3FC9-4577-86E5-84A336BCF2DF}"/>
                </a:ext>
              </a:extLst>
            </p:cNvPr>
            <p:cNvCxnSpPr>
              <a:stCxn id="35" idx="5"/>
            </p:cNvCxnSpPr>
            <p:nvPr/>
          </p:nvCxnSpPr>
          <p:spPr>
            <a:xfrm flipH="1" flipV="1">
              <a:off x="6798365" y="4762013"/>
              <a:ext cx="977224" cy="132195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152573-46E0-440A-BAE1-A9C07FE96C7C}"/>
              </a:ext>
            </a:extLst>
          </p:cNvPr>
          <p:cNvGrpSpPr/>
          <p:nvPr/>
        </p:nvGrpSpPr>
        <p:grpSpPr>
          <a:xfrm>
            <a:off x="1367624" y="2630890"/>
            <a:ext cx="3395554" cy="646331"/>
            <a:chOff x="1367624" y="2630890"/>
            <a:chExt cx="3395554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4CB57C-0F13-4D8D-9BCD-0293A55CCCA0}"/>
                </a:ext>
              </a:extLst>
            </p:cNvPr>
            <p:cNvSpPr txBox="1"/>
            <p:nvPr/>
          </p:nvSpPr>
          <p:spPr>
            <a:xfrm>
              <a:off x="1367624" y="2630890"/>
              <a:ext cx="24708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Battery Load Test – Tests small batteries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7638199-1720-4257-B8A3-1DB9EF6D6D34}"/>
                </a:ext>
              </a:extLst>
            </p:cNvPr>
            <p:cNvCxnSpPr/>
            <p:nvPr/>
          </p:nvCxnSpPr>
          <p:spPr>
            <a:xfrm>
              <a:off x="3188473" y="3040138"/>
              <a:ext cx="1574705" cy="237083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62B4A6-E2F2-4515-A539-129223329BE7}"/>
              </a:ext>
            </a:extLst>
          </p:cNvPr>
          <p:cNvGrpSpPr/>
          <p:nvPr/>
        </p:nvGrpSpPr>
        <p:grpSpPr>
          <a:xfrm>
            <a:off x="979098" y="3836121"/>
            <a:ext cx="3813637" cy="646331"/>
            <a:chOff x="979098" y="3836121"/>
            <a:chExt cx="3813637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10347D-5CC3-44C1-8ADF-4E317ACC5997}"/>
                </a:ext>
              </a:extLst>
            </p:cNvPr>
            <p:cNvSpPr txBox="1"/>
            <p:nvPr/>
          </p:nvSpPr>
          <p:spPr>
            <a:xfrm>
              <a:off x="979098" y="3836121"/>
              <a:ext cx="2849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DCmA – Measures DC Current in mA (0-200mA)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EAD02AE-1BAF-4E49-B44F-B807882F3DD2}"/>
                </a:ext>
              </a:extLst>
            </p:cNvPr>
            <p:cNvCxnSpPr/>
            <p:nvPr/>
          </p:nvCxnSpPr>
          <p:spPr>
            <a:xfrm>
              <a:off x="3497584" y="4133883"/>
              <a:ext cx="1295151" cy="256168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589747-5A66-4733-A385-4EF03A9556A4}"/>
              </a:ext>
            </a:extLst>
          </p:cNvPr>
          <p:cNvGrpSpPr/>
          <p:nvPr/>
        </p:nvGrpSpPr>
        <p:grpSpPr>
          <a:xfrm>
            <a:off x="1147194" y="4768436"/>
            <a:ext cx="3645541" cy="646331"/>
            <a:chOff x="1133414" y="5005354"/>
            <a:chExt cx="3645541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0DC35A-E92F-445A-8AD1-7A1A55FCC9CB}"/>
                </a:ext>
              </a:extLst>
            </p:cNvPr>
            <p:cNvSpPr txBox="1"/>
            <p:nvPr/>
          </p:nvSpPr>
          <p:spPr>
            <a:xfrm>
              <a:off x="1133414" y="5005354"/>
              <a:ext cx="2364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DC10A – Measures DC Current in MA (0-10A)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97C706E-77B4-4C34-9FB0-5DD3D9965968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3497584" y="5047333"/>
              <a:ext cx="1281371" cy="281187"/>
            </a:xfrm>
            <a:prstGeom prst="straightConnector1">
              <a:avLst/>
            </a:prstGeom>
            <a:ln w="28575">
              <a:solidFill>
                <a:srgbClr val="69B3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34F5DB1-F371-4A26-BAA8-66508E52853D}"/>
              </a:ext>
            </a:extLst>
          </p:cNvPr>
          <p:cNvSpPr txBox="1"/>
          <p:nvPr/>
        </p:nvSpPr>
        <p:spPr>
          <a:xfrm>
            <a:off x="8523580" y="763472"/>
            <a:ext cx="321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What setting do you think you will use to measure voltage coming from your Arduino on your breadboard?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500C1-6C3D-48C3-BE6E-8A7511A2B350}"/>
              </a:ext>
            </a:extLst>
          </p:cNvPr>
          <p:cNvSpPr txBox="1"/>
          <p:nvPr/>
        </p:nvSpPr>
        <p:spPr>
          <a:xfrm>
            <a:off x="10488861" y="1598446"/>
            <a:ext cx="6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3087"/>
                </a:solidFill>
              </a:rPr>
              <a:t>DCV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7F36EA8-ED10-4CA6-9DD9-33141F62188E}"/>
              </a:ext>
            </a:extLst>
          </p:cNvPr>
          <p:cNvGrpSpPr/>
          <p:nvPr/>
        </p:nvGrpSpPr>
        <p:grpSpPr>
          <a:xfrm>
            <a:off x="6275644" y="5172896"/>
            <a:ext cx="5221888" cy="1007290"/>
            <a:chOff x="6275644" y="5172896"/>
            <a:chExt cx="5221888" cy="100729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11B9F85-2EAE-4169-B9B0-50AE38BCA9CB}"/>
                </a:ext>
              </a:extLst>
            </p:cNvPr>
            <p:cNvSpPr/>
            <p:nvPr/>
          </p:nvSpPr>
          <p:spPr>
            <a:xfrm>
              <a:off x="6275644" y="5172896"/>
              <a:ext cx="766661" cy="766661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C14CF56-ADD2-4A20-950D-4EA427D3F637}"/>
                </a:ext>
              </a:extLst>
            </p:cNvPr>
            <p:cNvSpPr txBox="1"/>
            <p:nvPr/>
          </p:nvSpPr>
          <p:spPr>
            <a:xfrm>
              <a:off x="7722144" y="5533855"/>
              <a:ext cx="3517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 lead plugged in here to measure everything but DC10A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5CF58A6-A90F-48D1-9112-B12BD8192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3" t="73248" r="43050" b="22222"/>
            <a:stretch/>
          </p:blipFill>
          <p:spPr>
            <a:xfrm>
              <a:off x="10852291" y="5816119"/>
              <a:ext cx="645241" cy="262358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F6E4DF4-0ABD-44EA-99CF-74A95D3EE7A3}"/>
                </a:ext>
              </a:extLst>
            </p:cNvPr>
            <p:cNvCxnSpPr>
              <a:cxnSpLocks/>
              <a:endCxn id="52" idx="6"/>
            </p:cNvCxnSpPr>
            <p:nvPr/>
          </p:nvCxnSpPr>
          <p:spPr>
            <a:xfrm flipH="1" flipV="1">
              <a:off x="7042305" y="5556227"/>
              <a:ext cx="711028" cy="11106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5A463C1-913B-4E5C-819C-3D8D7D2E0BB1}"/>
              </a:ext>
            </a:extLst>
          </p:cNvPr>
          <p:cNvGrpSpPr/>
          <p:nvPr/>
        </p:nvGrpSpPr>
        <p:grpSpPr>
          <a:xfrm>
            <a:off x="5463419" y="5150525"/>
            <a:ext cx="4339283" cy="1711423"/>
            <a:chOff x="5463419" y="5150525"/>
            <a:chExt cx="4339283" cy="171142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9E70D4-F179-45D0-A805-D46C5CD7B41E}"/>
                </a:ext>
              </a:extLst>
            </p:cNvPr>
            <p:cNvSpPr/>
            <p:nvPr/>
          </p:nvSpPr>
          <p:spPr>
            <a:xfrm>
              <a:off x="5463419" y="5150525"/>
              <a:ext cx="766661" cy="766661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C206A98-00BC-413E-AE4E-4C34A854317B}"/>
                </a:ext>
              </a:extLst>
            </p:cNvPr>
            <p:cNvCxnSpPr>
              <a:cxnSpLocks/>
              <a:endCxn id="53" idx="4"/>
            </p:cNvCxnSpPr>
            <p:nvPr/>
          </p:nvCxnSpPr>
          <p:spPr>
            <a:xfrm flipV="1">
              <a:off x="5846750" y="5917186"/>
              <a:ext cx="0" cy="593315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541D04C-2433-4301-AD21-AF72FFE89E76}"/>
                </a:ext>
              </a:extLst>
            </p:cNvPr>
            <p:cNvSpPr txBox="1"/>
            <p:nvPr/>
          </p:nvSpPr>
          <p:spPr>
            <a:xfrm>
              <a:off x="5681985" y="6492616"/>
              <a:ext cx="4120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Black lead plugged into COM  (ground)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B327F0-386B-4728-8B9D-1B4D71148576}"/>
              </a:ext>
            </a:extLst>
          </p:cNvPr>
          <p:cNvGrpSpPr/>
          <p:nvPr/>
        </p:nvGrpSpPr>
        <p:grpSpPr>
          <a:xfrm>
            <a:off x="312746" y="5167854"/>
            <a:ext cx="5115889" cy="1221207"/>
            <a:chOff x="312746" y="5167854"/>
            <a:chExt cx="5115889" cy="12212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9A66C99-4E40-4681-A845-695F7816AB94}"/>
                </a:ext>
              </a:extLst>
            </p:cNvPr>
            <p:cNvSpPr/>
            <p:nvPr/>
          </p:nvSpPr>
          <p:spPr>
            <a:xfrm>
              <a:off x="4661974" y="5167854"/>
              <a:ext cx="766661" cy="766661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94C6EDC-45EF-4B5C-8F48-7271DC571DF3}"/>
                </a:ext>
              </a:extLst>
            </p:cNvPr>
            <p:cNvSpPr txBox="1"/>
            <p:nvPr/>
          </p:nvSpPr>
          <p:spPr>
            <a:xfrm>
              <a:off x="312746" y="5742730"/>
              <a:ext cx="3825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 lead plugged in here only when measuring current larger than 200mA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D21B7AF-6030-4B7D-A075-F4AAD72A8C1C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3699057" y="5551185"/>
              <a:ext cx="962917" cy="26493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B0699-78AF-4A7A-9D34-BD960F159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Basics of Using a Multimeter – Pinchers vs Probes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CB9F6-967B-493F-90FA-9E0BEEA88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r="29223"/>
          <a:stretch/>
        </p:blipFill>
        <p:spPr>
          <a:xfrm>
            <a:off x="1434019" y="3199065"/>
            <a:ext cx="2390729" cy="30786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0E75-10AA-461C-B8CC-1FAE5B93D0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t="4975" r="38281" b="4278"/>
          <a:stretch/>
        </p:blipFill>
        <p:spPr>
          <a:xfrm>
            <a:off x="148747" y="782051"/>
            <a:ext cx="1788284" cy="293330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098894E-B6BB-48D5-929B-F17E741563B9}"/>
              </a:ext>
            </a:extLst>
          </p:cNvPr>
          <p:cNvSpPr txBox="1"/>
          <p:nvPr/>
        </p:nvSpPr>
        <p:spPr>
          <a:xfrm>
            <a:off x="995917" y="892444"/>
            <a:ext cx="101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Pinchers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737098-020A-41F9-9988-82CC90A0F389}"/>
              </a:ext>
            </a:extLst>
          </p:cNvPr>
          <p:cNvSpPr txBox="1"/>
          <p:nvPr/>
        </p:nvSpPr>
        <p:spPr>
          <a:xfrm>
            <a:off x="1437457" y="5908360"/>
            <a:ext cx="101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3ADEEF-AA22-4DA7-8D86-C315213BC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24003" b="8462"/>
          <a:stretch/>
        </p:blipFill>
        <p:spPr>
          <a:xfrm>
            <a:off x="4417991" y="2618438"/>
            <a:ext cx="3599879" cy="34511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A3A25BC-4B3E-41D8-BA5F-B7EC7EC041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2868" r="33943" b="13847"/>
          <a:stretch/>
        </p:blipFill>
        <p:spPr>
          <a:xfrm>
            <a:off x="8365306" y="2618438"/>
            <a:ext cx="3197342" cy="345112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97534F7-C470-42FD-8FF8-1100AF52D313}"/>
              </a:ext>
            </a:extLst>
          </p:cNvPr>
          <p:cNvSpPr txBox="1"/>
          <p:nvPr/>
        </p:nvSpPr>
        <p:spPr>
          <a:xfrm>
            <a:off x="4426606" y="652677"/>
            <a:ext cx="3532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Must hold with hands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Touch end of probe on wire/metal being measured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7D86EA8-2D64-420F-BE2F-46641A7815F7}"/>
              </a:ext>
            </a:extLst>
          </p:cNvPr>
          <p:cNvSpPr txBox="1"/>
          <p:nvPr/>
        </p:nvSpPr>
        <p:spPr>
          <a:xfrm>
            <a:off x="8365306" y="635306"/>
            <a:ext cx="3532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Hands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Clip end of pinchers on on wire/metal being measured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0A7FC3-0D01-4B13-9DEE-D50C3AFEFFDE}"/>
              </a:ext>
            </a:extLst>
          </p:cNvPr>
          <p:cNvSpPr/>
          <p:nvPr/>
        </p:nvSpPr>
        <p:spPr>
          <a:xfrm>
            <a:off x="6192949" y="6358147"/>
            <a:ext cx="51065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This is just an example; you do not need to build this circuit.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9679ED-2104-41A2-8596-7E095EE5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5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E070C3-379B-4D90-BEE0-A4101014E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1271579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NEVER Connect Power </a:t>
            </a:r>
            <a:r>
              <a:rPr lang="en-US" sz="6000" dirty="0">
                <a:solidFill>
                  <a:srgbClr val="FF0000"/>
                </a:solidFill>
              </a:rPr>
              <a:t>+</a:t>
            </a:r>
            <a:r>
              <a:rPr lang="en-US" sz="5400" dirty="0"/>
              <a:t> to Ground </a:t>
            </a:r>
            <a:r>
              <a:rPr lang="en-US" sz="6700" dirty="0">
                <a:solidFill>
                  <a:srgbClr val="003087"/>
                </a:solidFill>
              </a:rPr>
              <a:t>–</a:t>
            </a:r>
            <a:r>
              <a:rPr lang="en-US" sz="5400" dirty="0"/>
              <a:t> or an I/O Connector !!!!!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B30B13-B9D2-48B1-8CA8-9D563F006203}"/>
              </a:ext>
            </a:extLst>
          </p:cNvPr>
          <p:cNvGrpSpPr/>
          <p:nvPr/>
        </p:nvGrpSpPr>
        <p:grpSpPr>
          <a:xfrm>
            <a:off x="159394" y="1285359"/>
            <a:ext cx="6317805" cy="5572641"/>
            <a:chOff x="264896" y="879914"/>
            <a:chExt cx="6317805" cy="55726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129BA8-6F86-4FAB-88C8-6025C8F0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9" t="19928" r="35922" b="7315"/>
            <a:stretch/>
          </p:blipFill>
          <p:spPr>
            <a:xfrm rot="16200000">
              <a:off x="1076060" y="653526"/>
              <a:ext cx="4695478" cy="631780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797044D-1BCF-482C-8184-FAB7D7EBD36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3507299" y="1501210"/>
              <a:ext cx="0" cy="337493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1B3E858-FDA8-430C-B11B-CA22F93FC79C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5762076" y="1464689"/>
              <a:ext cx="0" cy="386798"/>
            </a:xfrm>
            <a:prstGeom prst="straightConnector1">
              <a:avLst/>
            </a:prstGeom>
            <a:ln w="38100">
              <a:solidFill>
                <a:srgbClr val="0030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8D2560-68F3-4B9E-98CF-95E03424E538}"/>
                </a:ext>
              </a:extLst>
            </p:cNvPr>
            <p:cNvSpPr txBox="1"/>
            <p:nvPr/>
          </p:nvSpPr>
          <p:spPr>
            <a:xfrm>
              <a:off x="3197384" y="916435"/>
              <a:ext cx="619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5V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DF0FF5-6F29-4C77-B200-BCE5503821BC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618999" y="5494980"/>
              <a:ext cx="0" cy="37280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464546-FCBB-43A8-8BF1-C2E9C30E41D5}"/>
                </a:ext>
              </a:extLst>
            </p:cNvPr>
            <p:cNvSpPr txBox="1"/>
            <p:nvPr/>
          </p:nvSpPr>
          <p:spPr>
            <a:xfrm>
              <a:off x="5309084" y="5867780"/>
              <a:ext cx="619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</a:rPr>
                <a:t>9V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156048-A1E2-4886-8746-BD890839E467}"/>
                </a:ext>
              </a:extLst>
            </p:cNvPr>
            <p:cNvSpPr txBox="1"/>
            <p:nvPr/>
          </p:nvSpPr>
          <p:spPr>
            <a:xfrm>
              <a:off x="5213791" y="879914"/>
              <a:ext cx="1096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3087"/>
                  </a:solidFill>
                </a:rPr>
                <a:t>GND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CD37135-D33F-42CF-9D6E-CF0D7D0A250D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3817213" y="5468788"/>
              <a:ext cx="0" cy="350278"/>
            </a:xfrm>
            <a:prstGeom prst="straightConnector1">
              <a:avLst/>
            </a:prstGeom>
            <a:ln w="38100">
              <a:solidFill>
                <a:srgbClr val="0030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A7E21C-4916-4E2F-8B72-39D897D7A860}"/>
                </a:ext>
              </a:extLst>
            </p:cNvPr>
            <p:cNvSpPr txBox="1"/>
            <p:nvPr/>
          </p:nvSpPr>
          <p:spPr>
            <a:xfrm>
              <a:off x="3268928" y="5819066"/>
              <a:ext cx="1096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3087"/>
                  </a:solidFill>
                </a:rPr>
                <a:t>GND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4A3BE8-F5CF-43E7-97D5-2F78CDF96474}"/>
              </a:ext>
            </a:extLst>
          </p:cNvPr>
          <p:cNvSpPr txBox="1"/>
          <p:nvPr/>
        </p:nvSpPr>
        <p:spPr>
          <a:xfrm>
            <a:off x="6477199" y="1360967"/>
            <a:ext cx="54499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PAY ATTENTION </a:t>
            </a:r>
            <a:r>
              <a:rPr lang="en-US" sz="3600" dirty="0"/>
              <a:t>when you are wiring circuits.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Trace your circuit out and make sure you haven’t (inadvertently) connected power to ground.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Get an extra pair of eyes to look it over.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86A59-1DD0-415A-BD23-2E9712B6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1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Measuring the Voltage to Breadboard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94A8303-07DC-42C9-B2A9-CB3A7F32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22" y="848897"/>
            <a:ext cx="6590642" cy="3521383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sz="2800" dirty="0"/>
              <a:t>Plug a jumper wire into the column on the bus strip that is connected to the: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5V wire coming from your Arduino.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Ground wire coming from your Arduino.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Predict the voltage you will measure.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Measure the voltage using your multimeter.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41760" y="6356350"/>
            <a:ext cx="421640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7DF85-CFE5-4C1D-8B4D-84966512C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" r="15802" b="9445"/>
          <a:stretch/>
        </p:blipFill>
        <p:spPr>
          <a:xfrm>
            <a:off x="7168360" y="697979"/>
            <a:ext cx="4791265" cy="36723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CA436BB-2F11-4539-BAE6-C1B59C395475}"/>
                  </a:ext>
                </a:extLst>
              </p14:cNvPr>
              <p14:cNvContentPartPr/>
              <p14:nvPr/>
            </p14:nvContentPartPr>
            <p14:xfrm>
              <a:off x="7779718" y="1459238"/>
              <a:ext cx="209274" cy="303711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CA436BB-2F11-4539-BAE6-C1B59C3954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0713" y="1450231"/>
                <a:ext cx="226924" cy="321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61DD279-0D2A-4FF9-AA33-13C209CE6350}"/>
                  </a:ext>
                </a:extLst>
              </p14:cNvPr>
              <p14:cNvContentPartPr/>
              <p14:nvPr/>
            </p14:nvContentPartPr>
            <p14:xfrm>
              <a:off x="8093638" y="1333958"/>
              <a:ext cx="336286" cy="437304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61DD279-0D2A-4FF9-AA33-13C209CE63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84637" y="1324960"/>
                <a:ext cx="353928" cy="45494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B3A80A75-1AB0-4699-A52C-2383F35A340B}"/>
              </a:ext>
            </a:extLst>
          </p:cNvPr>
          <p:cNvSpPr txBox="1"/>
          <p:nvPr/>
        </p:nvSpPr>
        <p:spPr>
          <a:xfrm>
            <a:off x="445425" y="4519688"/>
            <a:ext cx="1151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Does the color of the jumper wire matter?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0A4F2C-0DAD-4945-8D4C-47E9620AA486}"/>
              </a:ext>
            </a:extLst>
          </p:cNvPr>
          <p:cNvSpPr txBox="1"/>
          <p:nvPr/>
        </p:nvSpPr>
        <p:spPr>
          <a:xfrm>
            <a:off x="445425" y="5037405"/>
            <a:ext cx="1151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B333B"/>
                </a:solidFill>
              </a:rPr>
              <a:t>No, the colored part is insulation; the color of the wire has no affect on the wire itself.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6B334-046C-44BF-A9A7-0E2AF85A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Measuring the Voltage to Breadboard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41760" y="6356350"/>
            <a:ext cx="421640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7DF85-CFE5-4C1D-8B4D-84966512C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" r="15802" b="9445"/>
          <a:stretch/>
        </p:blipFill>
        <p:spPr>
          <a:xfrm>
            <a:off x="6981924" y="697978"/>
            <a:ext cx="4977701" cy="3815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CA436BB-2F11-4539-BAE6-C1B59C395475}"/>
                  </a:ext>
                </a:extLst>
              </p14:cNvPr>
              <p14:cNvContentPartPr/>
              <p14:nvPr/>
            </p14:nvContentPartPr>
            <p14:xfrm>
              <a:off x="7779718" y="1459238"/>
              <a:ext cx="209274" cy="303711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CA436BB-2F11-4539-BAE6-C1B59C3954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0713" y="1450231"/>
                <a:ext cx="226924" cy="321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61DD279-0D2A-4FF9-AA33-13C209CE6350}"/>
                  </a:ext>
                </a:extLst>
              </p14:cNvPr>
              <p14:cNvContentPartPr/>
              <p14:nvPr/>
            </p14:nvContentPartPr>
            <p14:xfrm>
              <a:off x="8093638" y="1333958"/>
              <a:ext cx="336286" cy="437304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61DD279-0D2A-4FF9-AA33-13C209CE63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84637" y="1324960"/>
                <a:ext cx="353928" cy="4549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E2A43D6A-6B09-4B14-A6F8-E02A9F4AF3E5}"/>
              </a:ext>
            </a:extLst>
          </p:cNvPr>
          <p:cNvSpPr txBox="1"/>
          <p:nvPr/>
        </p:nvSpPr>
        <p:spPr>
          <a:xfrm>
            <a:off x="343441" y="1051663"/>
            <a:ext cx="562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What value do you get for voltage?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8677E5-B64A-4147-B305-D463D0219646}"/>
              </a:ext>
            </a:extLst>
          </p:cNvPr>
          <p:cNvSpPr txBox="1"/>
          <p:nvPr/>
        </p:nvSpPr>
        <p:spPr>
          <a:xfrm>
            <a:off x="329921" y="2226838"/>
            <a:ext cx="655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Did you expect the value to be exactly 5V? Why is it not exactly 5V?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1FBA5E-9261-4C25-BB17-AD711FB954C6}"/>
              </a:ext>
            </a:extLst>
          </p:cNvPr>
          <p:cNvSpPr txBox="1"/>
          <p:nvPr/>
        </p:nvSpPr>
        <p:spPr>
          <a:xfrm>
            <a:off x="2246401" y="1669442"/>
            <a:ext cx="200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B333B"/>
                </a:solidFill>
              </a:rPr>
              <a:t>Around 5V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F1117F-C172-4A7F-B1F0-78A8B9BE9FA2}"/>
              </a:ext>
            </a:extLst>
          </p:cNvPr>
          <p:cNvSpPr txBox="1"/>
          <p:nvPr/>
        </p:nvSpPr>
        <p:spPr>
          <a:xfrm>
            <a:off x="329922" y="3362995"/>
            <a:ext cx="6552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Move the wires around along the column of the bus strip, what voltage do you measure?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65CBF3-97F8-42EA-A3C2-7B43BB6A2ACE}"/>
              </a:ext>
            </a:extLst>
          </p:cNvPr>
          <p:cNvSpPr txBox="1"/>
          <p:nvPr/>
        </p:nvSpPr>
        <p:spPr>
          <a:xfrm>
            <a:off x="329922" y="5374038"/>
            <a:ext cx="11629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Swap the leads (use black to measure the 5V and Red to measure Ground). What do you measure? Why?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494949-B475-4F20-88FE-1F79399001FD}"/>
              </a:ext>
            </a:extLst>
          </p:cNvPr>
          <p:cNvSpPr txBox="1"/>
          <p:nvPr/>
        </p:nvSpPr>
        <p:spPr>
          <a:xfrm>
            <a:off x="343441" y="4681997"/>
            <a:ext cx="1161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B333B"/>
                </a:solidFill>
              </a:rPr>
              <a:t>Around 5V because the columns in the bus strip are all connected.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8435A-45A7-4330-BA4F-0460673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4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Measuring the Voltage to Breadboard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94A8303-07DC-42C9-B2A9-CB3A7F32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67" y="760545"/>
            <a:ext cx="5789273" cy="284898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dirty="0"/>
              <a:t>Plug a jumper wire into the column on the bus strip that is connected to the: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/>
              <a:t>Vin wire coming from your Arduino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/>
              <a:t>Ground wire coming from your Arduino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Predict the voltage you will measure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Measure the voltage using your multimeter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41760" y="6356350"/>
            <a:ext cx="421640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A43D6A-6B09-4B14-A6F8-E02A9F4AF3E5}"/>
              </a:ext>
            </a:extLst>
          </p:cNvPr>
          <p:cNvSpPr txBox="1"/>
          <p:nvPr/>
        </p:nvSpPr>
        <p:spPr>
          <a:xfrm>
            <a:off x="172541" y="3555956"/>
            <a:ext cx="564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What value do you get for voltage?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1FBA5E-9261-4C25-BB17-AD711FB954C6}"/>
              </a:ext>
            </a:extLst>
          </p:cNvPr>
          <p:cNvSpPr txBox="1"/>
          <p:nvPr/>
        </p:nvSpPr>
        <p:spPr>
          <a:xfrm>
            <a:off x="3647122" y="4099295"/>
            <a:ext cx="149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Around 9V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F1117F-C172-4A7F-B1F0-78A8B9BE9FA2}"/>
              </a:ext>
            </a:extLst>
          </p:cNvPr>
          <p:cNvSpPr txBox="1"/>
          <p:nvPr/>
        </p:nvSpPr>
        <p:spPr>
          <a:xfrm>
            <a:off x="2579647" y="4842161"/>
            <a:ext cx="9162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Move the wires around along the column of the bus strip, what voltage do you measure?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494949-B475-4F20-88FE-1F79399001FD}"/>
              </a:ext>
            </a:extLst>
          </p:cNvPr>
          <p:cNvSpPr txBox="1"/>
          <p:nvPr/>
        </p:nvSpPr>
        <p:spPr>
          <a:xfrm>
            <a:off x="2579647" y="5754900"/>
            <a:ext cx="9172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B333B"/>
                </a:solidFill>
              </a:rPr>
              <a:t>Around 9V because the columns in the bus strip are all connected.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0DCA5-F0FC-4A7F-ADF3-5C50446FD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5000" r="8642" b="12378"/>
          <a:stretch/>
        </p:blipFill>
        <p:spPr>
          <a:xfrm>
            <a:off x="5895441" y="875733"/>
            <a:ext cx="5857139" cy="3865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562E2-AB69-4372-AA1E-FC0F52183B6B}"/>
                  </a:ext>
                </a:extLst>
              </p14:cNvPr>
              <p14:cNvContentPartPr/>
              <p14:nvPr/>
            </p14:nvContentPartPr>
            <p14:xfrm>
              <a:off x="7173910" y="1263145"/>
              <a:ext cx="169560" cy="488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562E2-AB69-4372-AA1E-FC0F52183B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4910" y="1254145"/>
                <a:ext cx="1872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4D04859-1317-4CCB-9598-F4C23C1E1E7E}"/>
                  </a:ext>
                </a:extLst>
              </p14:cNvPr>
              <p14:cNvContentPartPr/>
              <p14:nvPr/>
            </p14:nvContentPartPr>
            <p14:xfrm>
              <a:off x="6594310" y="1390585"/>
              <a:ext cx="471240" cy="379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4D04859-1317-4CCB-9598-F4C23C1E1E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85670" y="1381585"/>
                <a:ext cx="488880" cy="39672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00FE2B34-90C9-4B98-AE67-231A042959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15000" r="3521" b="20276"/>
          <a:stretch/>
        </p:blipFill>
        <p:spPr>
          <a:xfrm>
            <a:off x="239014" y="4298822"/>
            <a:ext cx="2169883" cy="196925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A4BBE-6512-41EC-AAF1-C16E23A1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55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Measuring the Voltage to Breadboard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94A8303-07DC-42C9-B2A9-CB3A7F32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480" y="726098"/>
            <a:ext cx="5118100" cy="1089529"/>
          </a:xfr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3087"/>
                </a:solidFill>
              </a:rPr>
              <a:t>What voltage value do you measure when the wires are plugged into rows that are not connected to the bus strip?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41760" y="6356350"/>
            <a:ext cx="421640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62057-3DAB-4CE6-965E-B3AF0BB599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5" r="17743" b="3692"/>
          <a:stretch/>
        </p:blipFill>
        <p:spPr>
          <a:xfrm>
            <a:off x="159425" y="977901"/>
            <a:ext cx="6121478" cy="52207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199AF2-F6E4-4588-873D-460B1430AF24}"/>
              </a:ext>
            </a:extLst>
          </p:cNvPr>
          <p:cNvSpPr txBox="1"/>
          <p:nvPr/>
        </p:nvSpPr>
        <p:spPr>
          <a:xfrm>
            <a:off x="6634480" y="1758162"/>
            <a:ext cx="490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A VERY small voltage value like 75 mV, meaning 0V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EE5340-C892-4364-9462-80AD98200CC1}"/>
              </a:ext>
            </a:extLst>
          </p:cNvPr>
          <p:cNvSpPr txBox="1">
            <a:spLocks/>
          </p:cNvSpPr>
          <p:nvPr/>
        </p:nvSpPr>
        <p:spPr>
          <a:xfrm>
            <a:off x="6615875" y="2582922"/>
            <a:ext cx="5118100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087"/>
                </a:solidFill>
              </a:rPr>
              <a:t>How can you bring the voltage from the bus strip to the rows?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4FEB4-393A-475A-A1D7-E0EE401D24B5}"/>
              </a:ext>
            </a:extLst>
          </p:cNvPr>
          <p:cNvSpPr txBox="1"/>
          <p:nvPr/>
        </p:nvSpPr>
        <p:spPr>
          <a:xfrm>
            <a:off x="6662421" y="3374177"/>
            <a:ext cx="490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Use jumper wires to “jump” the voltage over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BAC2E-5A34-4948-9062-F9DE5F8345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4" t="19074" r="10371" b="31524"/>
          <a:stretch/>
        </p:blipFill>
        <p:spPr>
          <a:xfrm>
            <a:off x="6568226" y="4205173"/>
            <a:ext cx="2494009" cy="2388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1C135-E3F5-4045-8A35-1DCC190C7D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4" t="9074" r="18766" b="48417"/>
          <a:stretch/>
        </p:blipFill>
        <p:spPr>
          <a:xfrm>
            <a:off x="9415812" y="4205174"/>
            <a:ext cx="2191033" cy="23881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CF42884-17DA-4B3C-8A8C-F95DB7B64246}"/>
              </a:ext>
            </a:extLst>
          </p:cNvPr>
          <p:cNvSpPr/>
          <p:nvPr/>
        </p:nvSpPr>
        <p:spPr>
          <a:xfrm>
            <a:off x="7443537" y="4521808"/>
            <a:ext cx="54864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188182-511A-4955-A376-7EEF1E13FF51}"/>
              </a:ext>
            </a:extLst>
          </p:cNvPr>
          <p:cNvSpPr/>
          <p:nvPr/>
        </p:nvSpPr>
        <p:spPr>
          <a:xfrm>
            <a:off x="10815563" y="5010070"/>
            <a:ext cx="54864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96438-2C90-42EF-82A3-B94B7ED7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  <p:bldP spid="21" grpId="0" build="p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Measuring the Voltage to Breadboard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94A8303-07DC-42C9-B2A9-CB3A7F32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402" y="714236"/>
            <a:ext cx="6168858" cy="424732"/>
          </a:xfr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3087"/>
                </a:solidFill>
              </a:rPr>
              <a:t>What voltage value do you measure?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41760" y="6356350"/>
            <a:ext cx="421640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99AF2-F6E4-4588-873D-460B1430AF24}"/>
              </a:ext>
            </a:extLst>
          </p:cNvPr>
          <p:cNvSpPr txBox="1"/>
          <p:nvPr/>
        </p:nvSpPr>
        <p:spPr>
          <a:xfrm>
            <a:off x="10421743" y="675647"/>
            <a:ext cx="160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About 5V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EE5340-C892-4364-9462-80AD98200CC1}"/>
              </a:ext>
            </a:extLst>
          </p:cNvPr>
          <p:cNvSpPr txBox="1">
            <a:spLocks/>
          </p:cNvSpPr>
          <p:nvPr/>
        </p:nvSpPr>
        <p:spPr>
          <a:xfrm>
            <a:off x="5563402" y="1214959"/>
            <a:ext cx="6461358" cy="155016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087"/>
                </a:solidFill>
              </a:rPr>
              <a:t>Move the wire from the row with the jumper wire coming from the bus strip to a different row.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087"/>
                </a:solidFill>
              </a:rPr>
              <a:t>What value do you think voltage will be? What do you measure?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4FEB4-393A-475A-A1D7-E0EE401D24B5}"/>
              </a:ext>
            </a:extLst>
          </p:cNvPr>
          <p:cNvSpPr txBox="1"/>
          <p:nvPr/>
        </p:nvSpPr>
        <p:spPr>
          <a:xfrm>
            <a:off x="7587242" y="2303462"/>
            <a:ext cx="51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0V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4CCBF5-B229-4796-A5DB-9D80BD900095}"/>
              </a:ext>
            </a:extLst>
          </p:cNvPr>
          <p:cNvSpPr txBox="1">
            <a:spLocks/>
          </p:cNvSpPr>
          <p:nvPr/>
        </p:nvSpPr>
        <p:spPr>
          <a:xfrm>
            <a:off x="329922" y="848898"/>
            <a:ext cx="4940979" cy="22899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2400" dirty="0"/>
              <a:t>Connect the small jumper wires as shown in the the previous slide to any row on the breadboard.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Place a jumper wire in the same row and a jumper wire in the ground.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Measure voltage.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0951AA-BA3D-415B-BBC1-25DE3FF25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5185" r="9259"/>
          <a:stretch/>
        </p:blipFill>
        <p:spPr>
          <a:xfrm>
            <a:off x="1054501" y="3259081"/>
            <a:ext cx="4216400" cy="30972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A47BC6A-E9EC-452A-8F80-E5BCC66AFDDF}"/>
                  </a:ext>
                </a:extLst>
              </p14:cNvPr>
              <p14:cNvContentPartPr/>
              <p14:nvPr/>
            </p14:nvContentPartPr>
            <p14:xfrm>
              <a:off x="1542549" y="3596612"/>
              <a:ext cx="209274" cy="303711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A47BC6A-E9EC-452A-8F80-E5BCC66AFD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3544" y="3587605"/>
                <a:ext cx="226924" cy="321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0E003E9-F2C6-4769-9374-5D91EB5B9356}"/>
                  </a:ext>
                </a:extLst>
              </p14:cNvPr>
              <p14:cNvContentPartPr/>
              <p14:nvPr/>
            </p14:nvContentPartPr>
            <p14:xfrm>
              <a:off x="1856469" y="3471332"/>
              <a:ext cx="336286" cy="437304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0E003E9-F2C6-4769-9374-5D91EB5B93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7468" y="3462334"/>
                <a:ext cx="353928" cy="4549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1BC9FDF-542D-4478-8F1A-F9F29758C6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9530" b="7315"/>
          <a:stretch/>
        </p:blipFill>
        <p:spPr>
          <a:xfrm>
            <a:off x="8219975" y="2628473"/>
            <a:ext cx="3743425" cy="2898076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78EAB70-6387-4D9B-990E-329172E0E608}"/>
              </a:ext>
            </a:extLst>
          </p:cNvPr>
          <p:cNvSpPr txBox="1">
            <a:spLocks/>
          </p:cNvSpPr>
          <p:nvPr/>
        </p:nvSpPr>
        <p:spPr>
          <a:xfrm>
            <a:off x="5689366" y="4104621"/>
            <a:ext cx="2310466" cy="142192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087"/>
                </a:solidFill>
              </a:rPr>
              <a:t>What can you infer about the rows of the breadboard?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AEF7EE-B501-47C3-A5F1-6501C1C7511E}"/>
              </a:ext>
            </a:extLst>
          </p:cNvPr>
          <p:cNvSpPr txBox="1"/>
          <p:nvPr/>
        </p:nvSpPr>
        <p:spPr>
          <a:xfrm>
            <a:off x="5731710" y="5643041"/>
            <a:ext cx="623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Outside of the bus strip the rows are connected but not the columns.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0551F-4E0E-40B1-AA84-AC401DC3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  <p:bldP spid="21" grpId="0" uiExpand="1" build="p"/>
      <p:bldP spid="22" grpId="0"/>
      <p:bldP spid="35" grpId="0" uiExpand="1" build="p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Measuring the Voltage to Breadboard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41760" y="6356350"/>
            <a:ext cx="421640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4CCBF5-B229-4796-A5DB-9D80BD900095}"/>
              </a:ext>
            </a:extLst>
          </p:cNvPr>
          <p:cNvSpPr txBox="1">
            <a:spLocks/>
          </p:cNvSpPr>
          <p:nvPr/>
        </p:nvSpPr>
        <p:spPr>
          <a:xfrm>
            <a:off x="329922" y="848898"/>
            <a:ext cx="11862078" cy="2289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3600" dirty="0"/>
              <a:t>Repeat for the 9V side of the breadboard.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50B9DA-C2AF-44C5-87F7-E105646D1D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73" b="13889"/>
          <a:stretch/>
        </p:blipFill>
        <p:spPr>
          <a:xfrm>
            <a:off x="1155700" y="1729253"/>
            <a:ext cx="4940300" cy="4443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F1EA91-1152-4980-828B-ECE6AD8DE9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" r="39136" b="5371"/>
          <a:stretch/>
        </p:blipFill>
        <p:spPr>
          <a:xfrm>
            <a:off x="6921778" y="1729252"/>
            <a:ext cx="4104279" cy="44434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F9633-8AA4-4819-8055-350B3048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4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DC12-99CE-497A-80FD-24CC5E0D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Problem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5E0994-8855-4692-BA5F-666BC13F4F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Solve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𝐼𝑉</m:t>
                    </m:r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=120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5E0994-8855-4692-BA5F-666BC13F4F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7" t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D6876-FBF2-4428-BCE4-76959875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B9FBF-A90E-4548-B2D2-A49C5826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95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E070C3-379B-4D90-BEE0-A4101014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Breadboard Configuration for Inst. Projects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E63440-9CC1-45C9-8A18-C7EC8772EB21}"/>
              </a:ext>
            </a:extLst>
          </p:cNvPr>
          <p:cNvSpPr txBox="1"/>
          <p:nvPr/>
        </p:nvSpPr>
        <p:spPr>
          <a:xfrm>
            <a:off x="6802264" y="1464689"/>
            <a:ext cx="50242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Component Wiring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Rows are connected.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Adjacent rows are </a:t>
            </a:r>
            <a:r>
              <a:rPr lang="en-US" sz="3200" u="sng" dirty="0"/>
              <a:t>not</a:t>
            </a:r>
            <a:r>
              <a:rPr lang="en-US" sz="3200" dirty="0"/>
              <a:t> connected.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abcde row is not connected to fghij row.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Columns are not connected.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B30B13-B9D2-48B1-8CA8-9D563F006203}"/>
              </a:ext>
            </a:extLst>
          </p:cNvPr>
          <p:cNvGrpSpPr/>
          <p:nvPr/>
        </p:nvGrpSpPr>
        <p:grpSpPr>
          <a:xfrm>
            <a:off x="264896" y="879914"/>
            <a:ext cx="6317805" cy="5572641"/>
            <a:chOff x="264896" y="879914"/>
            <a:chExt cx="6317805" cy="55726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129BA8-6F86-4FAB-88C8-6025C8F0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9" t="19928" r="35922" b="7315"/>
            <a:stretch/>
          </p:blipFill>
          <p:spPr>
            <a:xfrm rot="16200000">
              <a:off x="1076060" y="653526"/>
              <a:ext cx="4695478" cy="631780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797044D-1BCF-482C-8184-FAB7D7EBD36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3507299" y="1501210"/>
              <a:ext cx="0" cy="337493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1B3E858-FDA8-430C-B11B-CA22F93FC79C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5762076" y="1464689"/>
              <a:ext cx="0" cy="386798"/>
            </a:xfrm>
            <a:prstGeom prst="straightConnector1">
              <a:avLst/>
            </a:prstGeom>
            <a:ln w="38100">
              <a:solidFill>
                <a:srgbClr val="0030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8D2560-68F3-4B9E-98CF-95E03424E538}"/>
                </a:ext>
              </a:extLst>
            </p:cNvPr>
            <p:cNvSpPr txBox="1"/>
            <p:nvPr/>
          </p:nvSpPr>
          <p:spPr>
            <a:xfrm>
              <a:off x="3197384" y="916435"/>
              <a:ext cx="619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5V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DF0FF5-6F29-4C77-B200-BCE5503821BC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618999" y="5494980"/>
              <a:ext cx="0" cy="37280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464546-FCBB-43A8-8BF1-C2E9C30E41D5}"/>
                </a:ext>
              </a:extLst>
            </p:cNvPr>
            <p:cNvSpPr txBox="1"/>
            <p:nvPr/>
          </p:nvSpPr>
          <p:spPr>
            <a:xfrm>
              <a:off x="5309084" y="5867780"/>
              <a:ext cx="619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</a:rPr>
                <a:t>9V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156048-A1E2-4886-8746-BD890839E467}"/>
                </a:ext>
              </a:extLst>
            </p:cNvPr>
            <p:cNvSpPr txBox="1"/>
            <p:nvPr/>
          </p:nvSpPr>
          <p:spPr>
            <a:xfrm>
              <a:off x="5213791" y="879914"/>
              <a:ext cx="1096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3087"/>
                  </a:solidFill>
                </a:rPr>
                <a:t>GND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CD37135-D33F-42CF-9D6E-CF0D7D0A250D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3817213" y="5468788"/>
              <a:ext cx="0" cy="350278"/>
            </a:xfrm>
            <a:prstGeom prst="straightConnector1">
              <a:avLst/>
            </a:prstGeom>
            <a:ln w="38100">
              <a:solidFill>
                <a:srgbClr val="0030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A7E21C-4916-4E2F-8B72-39D897D7A860}"/>
                </a:ext>
              </a:extLst>
            </p:cNvPr>
            <p:cNvSpPr txBox="1"/>
            <p:nvPr/>
          </p:nvSpPr>
          <p:spPr>
            <a:xfrm>
              <a:off x="3268928" y="5819066"/>
              <a:ext cx="1096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3087"/>
                  </a:solidFill>
                </a:rPr>
                <a:t>GND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7B8237-7939-413D-9C3A-62B6F622F00A}"/>
                </a:ext>
              </a:extLst>
            </p:cNvPr>
            <p:cNvCxnSpPr/>
            <p:nvPr/>
          </p:nvCxnSpPr>
          <p:spPr>
            <a:xfrm>
              <a:off x="4836141" y="2704699"/>
              <a:ext cx="472943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20CC5E-C9CF-43ED-9EDD-E6A72D431257}"/>
                </a:ext>
              </a:extLst>
            </p:cNvPr>
            <p:cNvCxnSpPr/>
            <p:nvPr/>
          </p:nvCxnSpPr>
          <p:spPr>
            <a:xfrm>
              <a:off x="4045265" y="3049604"/>
              <a:ext cx="472943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5B854E7-AADD-44E0-BDD2-EFA8FABA9BA2}"/>
              </a:ext>
            </a:extLst>
          </p:cNvPr>
          <p:cNvSpPr/>
          <p:nvPr/>
        </p:nvSpPr>
        <p:spPr>
          <a:xfrm>
            <a:off x="3888605" y="1732547"/>
            <a:ext cx="1563483" cy="384284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4AFF6520-9D1F-45E6-AD26-F40F7B3F7FDD}"/>
              </a:ext>
            </a:extLst>
          </p:cNvPr>
          <p:cNvCxnSpPr/>
          <p:nvPr/>
        </p:nvCxnSpPr>
        <p:spPr>
          <a:xfrm rot="10800000" flipV="1">
            <a:off x="5213791" y="2213811"/>
            <a:ext cx="1754900" cy="490888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339B74A-7AD3-4808-9B19-B2D6D320A2ED}"/>
              </a:ext>
            </a:extLst>
          </p:cNvPr>
          <p:cNvCxnSpPr/>
          <p:nvPr/>
        </p:nvCxnSpPr>
        <p:spPr>
          <a:xfrm>
            <a:off x="4911637" y="3049604"/>
            <a:ext cx="472943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16332F7-B215-48A6-BF5A-BB3F297160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29632" y="2695074"/>
            <a:ext cx="2240148" cy="371948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5332B3CF-E439-4B39-AFC0-636C3EF351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82032" y="2847474"/>
            <a:ext cx="2240148" cy="371948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61549BE6-3AA0-48C1-8D25-3BF69E1C6F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87636" y="4684372"/>
            <a:ext cx="1861778" cy="349446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F1A9968-3A60-4FFC-9B15-D1F9C40DDF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98024" y="4684372"/>
            <a:ext cx="1851390" cy="489692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12ABF3-56CE-4974-95FF-3098C2D0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4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Understanding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Distinguish between AC and DC voltage.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Power an Arduino breadboard using power bus strips / columns.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Identify the basic functions of a multimeter.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Use a multimeter to measure voltage on a breadboard.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1B49C-65F1-4014-A953-5CE182C8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8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Understanding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Distinguish between AC and DC voltage.</a:t>
            </a:r>
          </a:p>
          <a:p>
            <a:r>
              <a:rPr lang="en-US" sz="3200" dirty="0"/>
              <a:t>Power an Arduino breadboard using power bus strips / columns.</a:t>
            </a:r>
          </a:p>
          <a:p>
            <a:r>
              <a:rPr lang="en-US" sz="3200" dirty="0"/>
              <a:t>Identify the basic functions of a multimeter.</a:t>
            </a:r>
          </a:p>
          <a:p>
            <a:r>
              <a:rPr lang="en-US" sz="3200" dirty="0"/>
              <a:t>Use a multimeter to measure voltage on a breadboard.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D1C60-FC86-4830-8BB5-104BE1DD9982}"/>
              </a:ext>
            </a:extLst>
          </p:cNvPr>
          <p:cNvSpPr txBox="1"/>
          <p:nvPr/>
        </p:nvSpPr>
        <p:spPr>
          <a:xfrm>
            <a:off x="1673652" y="5897325"/>
            <a:ext cx="86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Voltage, Current and Resistance (9:46): </a:t>
            </a:r>
            <a:r>
              <a:rPr lang="en-US" dirty="0">
                <a:hlinkClick r:id="rId2"/>
              </a:rPr>
              <a:t>https://www.youtube.com/watch?v=J4Vq-xHqUo8</a:t>
            </a:r>
            <a:r>
              <a:rPr lang="en-US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8EA0A-F44D-41D3-9629-3D7A8B6EA9D2}"/>
              </a:ext>
            </a:extLst>
          </p:cNvPr>
          <p:cNvSpPr txBox="1"/>
          <p:nvPr/>
        </p:nvSpPr>
        <p:spPr>
          <a:xfrm>
            <a:off x="3296092" y="4216660"/>
            <a:ext cx="6103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https://www.khanacademy.org/science/electrical-engineering/introduction-to-ee/intro-to-ee/v/ee-voltage-intuition?modal=1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1B49C-65F1-4014-A953-5CE182C8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9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Voltage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4B719E-336A-47A4-AD1F-BFB929944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64" y="962863"/>
            <a:ext cx="10472530" cy="513809"/>
          </a:xfrm>
        </p:spPr>
        <p:txBody>
          <a:bodyPr>
            <a:noAutofit/>
          </a:bodyPr>
          <a:lstStyle/>
          <a:p>
            <a:r>
              <a:rPr lang="en-US" sz="3600" dirty="0"/>
              <a:t>Electrons migrate from the supply to the shortage.</a:t>
            </a:r>
            <a:endParaRPr lang="en-US" sz="3600" dirty="0">
              <a:solidFill>
                <a:srgbClr val="0030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94A54B-21BA-468E-AC83-8D5BF25B8A10}"/>
              </a:ext>
            </a:extLst>
          </p:cNvPr>
          <p:cNvGrpSpPr/>
          <p:nvPr/>
        </p:nvGrpSpPr>
        <p:grpSpPr>
          <a:xfrm>
            <a:off x="3736743" y="1612458"/>
            <a:ext cx="3759006" cy="952500"/>
            <a:chOff x="2336994" y="3371850"/>
            <a:chExt cx="3759006" cy="952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EABF57-AE68-4147-BFF6-0E536D106D02}"/>
                </a:ext>
              </a:extLst>
            </p:cNvPr>
            <p:cNvGrpSpPr/>
            <p:nvPr/>
          </p:nvGrpSpPr>
          <p:grpSpPr>
            <a:xfrm>
              <a:off x="2336994" y="3371850"/>
              <a:ext cx="388434" cy="952500"/>
              <a:chOff x="6781800" y="2247900"/>
              <a:chExt cx="388434" cy="9525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43D5533-58BC-4402-8290-EFE3BB3FEA8B}"/>
                  </a:ext>
                </a:extLst>
              </p:cNvPr>
              <p:cNvSpPr/>
              <p:nvPr/>
            </p:nvSpPr>
            <p:spPr>
              <a:xfrm>
                <a:off x="6781800" y="2303656"/>
                <a:ext cx="304800" cy="838200"/>
              </a:xfrm>
              <a:prstGeom prst="ellipse">
                <a:avLst/>
              </a:prstGeom>
              <a:ln w="19050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DA948A7-4304-4763-883C-4DC3111E189D}"/>
                  </a:ext>
                </a:extLst>
              </p:cNvPr>
              <p:cNvSpPr/>
              <p:nvPr/>
            </p:nvSpPr>
            <p:spPr>
              <a:xfrm>
                <a:off x="6941634" y="2247900"/>
                <a:ext cx="228600" cy="95250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CCE86E-E0E8-45EC-9CEC-A700D9494755}"/>
                </a:ext>
              </a:extLst>
            </p:cNvPr>
            <p:cNvSpPr/>
            <p:nvPr/>
          </p:nvSpPr>
          <p:spPr>
            <a:xfrm>
              <a:off x="5791200" y="3429000"/>
              <a:ext cx="304800" cy="838200"/>
            </a:xfrm>
            <a:prstGeom prst="ellipse">
              <a:avLst/>
            </a:prstGeom>
            <a:ln w="19050">
              <a:solidFill>
                <a:schemeClr val="tx1"/>
              </a:solidFill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B818047-8C7D-4C38-A2D6-513A600D7EF9}"/>
                </a:ext>
              </a:extLst>
            </p:cNvPr>
            <p:cNvCxnSpPr>
              <a:stCxn id="16" idx="0"/>
            </p:cNvCxnSpPr>
            <p:nvPr/>
          </p:nvCxnSpPr>
          <p:spPr>
            <a:xfrm flipH="1">
              <a:off x="2460625" y="3429000"/>
              <a:ext cx="3482975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EE6B71B-2004-4C7E-A8F2-468A810C5578}"/>
                </a:ext>
              </a:extLst>
            </p:cNvPr>
            <p:cNvCxnSpPr/>
            <p:nvPr/>
          </p:nvCxnSpPr>
          <p:spPr>
            <a:xfrm flipH="1">
              <a:off x="2482927" y="4265341"/>
              <a:ext cx="3482975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106">
            <a:extLst>
              <a:ext uri="{FF2B5EF4-FFF2-40B4-BE49-F238E27FC236}">
                <a16:creationId xmlns:a16="http://schemas.microsoft.com/office/drawing/2014/main" id="{5A8B3AEB-C74E-4FCA-9510-0FBBCA08FB30}"/>
              </a:ext>
            </a:extLst>
          </p:cNvPr>
          <p:cNvSpPr/>
          <p:nvPr/>
        </p:nvSpPr>
        <p:spPr>
          <a:xfrm>
            <a:off x="7722955" y="1460803"/>
            <a:ext cx="990600" cy="1104155"/>
          </a:xfrm>
          <a:custGeom>
            <a:avLst/>
            <a:gdLst>
              <a:gd name="connsiteX0" fmla="*/ 52394 w 842367"/>
              <a:gd name="connsiteY0" fmla="*/ 647637 h 1104155"/>
              <a:gd name="connsiteX1" fmla="*/ 52394 w 842367"/>
              <a:gd name="connsiteY1" fmla="*/ 528691 h 1104155"/>
              <a:gd name="connsiteX2" fmla="*/ 355 w 842367"/>
              <a:gd name="connsiteY2" fmla="*/ 402310 h 1104155"/>
              <a:gd name="connsiteX3" fmla="*/ 82130 w 842367"/>
              <a:gd name="connsiteY3" fmla="*/ 223891 h 1104155"/>
              <a:gd name="connsiteX4" fmla="*/ 305155 w 842367"/>
              <a:gd name="connsiteY4" fmla="*/ 149549 h 1104155"/>
              <a:gd name="connsiteX5" fmla="*/ 446403 w 842367"/>
              <a:gd name="connsiteY5" fmla="*/ 866 h 1104155"/>
              <a:gd name="connsiteX6" fmla="*/ 699164 w 842367"/>
              <a:gd name="connsiteY6" fmla="*/ 223891 h 1104155"/>
              <a:gd name="connsiteX7" fmla="*/ 676862 w 842367"/>
              <a:gd name="connsiteY7" fmla="*/ 461783 h 1104155"/>
              <a:gd name="connsiteX8" fmla="*/ 825545 w 842367"/>
              <a:gd name="connsiteY8" fmla="*/ 744281 h 1104155"/>
              <a:gd name="connsiteX9" fmla="*/ 818111 w 842367"/>
              <a:gd name="connsiteY9" fmla="*/ 863227 h 1104155"/>
              <a:gd name="connsiteX10" fmla="*/ 639691 w 842367"/>
              <a:gd name="connsiteY10" fmla="*/ 967305 h 1104155"/>
              <a:gd name="connsiteX11" fmla="*/ 528179 w 842367"/>
              <a:gd name="connsiteY11" fmla="*/ 1086251 h 1104155"/>
              <a:gd name="connsiteX12" fmla="*/ 424101 w 842367"/>
              <a:gd name="connsiteY12" fmla="*/ 1093686 h 1104155"/>
              <a:gd name="connsiteX13" fmla="*/ 327457 w 842367"/>
              <a:gd name="connsiteY13" fmla="*/ 989608 h 1104155"/>
              <a:gd name="connsiteX14" fmla="*/ 134169 w 842367"/>
              <a:gd name="connsiteY14" fmla="*/ 982173 h 1104155"/>
              <a:gd name="connsiteX15" fmla="*/ 52394 w 842367"/>
              <a:gd name="connsiteY15" fmla="*/ 826056 h 1104155"/>
              <a:gd name="connsiteX16" fmla="*/ 52394 w 842367"/>
              <a:gd name="connsiteY16" fmla="*/ 647637 h 110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42367" h="1104155">
                <a:moveTo>
                  <a:pt x="52394" y="647637"/>
                </a:moveTo>
                <a:cubicBezTo>
                  <a:pt x="52394" y="598076"/>
                  <a:pt x="61067" y="569579"/>
                  <a:pt x="52394" y="528691"/>
                </a:cubicBezTo>
                <a:cubicBezTo>
                  <a:pt x="43721" y="487803"/>
                  <a:pt x="-4601" y="453110"/>
                  <a:pt x="355" y="402310"/>
                </a:cubicBezTo>
                <a:cubicBezTo>
                  <a:pt x="5311" y="351510"/>
                  <a:pt x="31330" y="266018"/>
                  <a:pt x="82130" y="223891"/>
                </a:cubicBezTo>
                <a:cubicBezTo>
                  <a:pt x="132930" y="181764"/>
                  <a:pt x="244443" y="186720"/>
                  <a:pt x="305155" y="149549"/>
                </a:cubicBezTo>
                <a:cubicBezTo>
                  <a:pt x="365867" y="112378"/>
                  <a:pt x="380735" y="-11524"/>
                  <a:pt x="446403" y="866"/>
                </a:cubicBezTo>
                <a:cubicBezTo>
                  <a:pt x="512071" y="13256"/>
                  <a:pt x="660754" y="147072"/>
                  <a:pt x="699164" y="223891"/>
                </a:cubicBezTo>
                <a:cubicBezTo>
                  <a:pt x="737574" y="300710"/>
                  <a:pt x="655799" y="375051"/>
                  <a:pt x="676862" y="461783"/>
                </a:cubicBezTo>
                <a:cubicBezTo>
                  <a:pt x="697926" y="548515"/>
                  <a:pt x="802004" y="677374"/>
                  <a:pt x="825545" y="744281"/>
                </a:cubicBezTo>
                <a:cubicBezTo>
                  <a:pt x="849086" y="811188"/>
                  <a:pt x="849087" y="826056"/>
                  <a:pt x="818111" y="863227"/>
                </a:cubicBezTo>
                <a:cubicBezTo>
                  <a:pt x="787135" y="900398"/>
                  <a:pt x="688013" y="930134"/>
                  <a:pt x="639691" y="967305"/>
                </a:cubicBezTo>
                <a:cubicBezTo>
                  <a:pt x="591369" y="1004476"/>
                  <a:pt x="564111" y="1065188"/>
                  <a:pt x="528179" y="1086251"/>
                </a:cubicBezTo>
                <a:cubicBezTo>
                  <a:pt x="492247" y="1107314"/>
                  <a:pt x="457555" y="1109793"/>
                  <a:pt x="424101" y="1093686"/>
                </a:cubicBezTo>
                <a:cubicBezTo>
                  <a:pt x="390647" y="1077579"/>
                  <a:pt x="375779" y="1008193"/>
                  <a:pt x="327457" y="989608"/>
                </a:cubicBezTo>
                <a:cubicBezTo>
                  <a:pt x="279135" y="971023"/>
                  <a:pt x="180013" y="1009432"/>
                  <a:pt x="134169" y="982173"/>
                </a:cubicBezTo>
                <a:cubicBezTo>
                  <a:pt x="88325" y="954914"/>
                  <a:pt x="64784" y="884290"/>
                  <a:pt x="52394" y="826056"/>
                </a:cubicBezTo>
                <a:cubicBezTo>
                  <a:pt x="40004" y="767822"/>
                  <a:pt x="52394" y="697198"/>
                  <a:pt x="52394" y="647637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F68FBF-525B-411B-8A12-1DE0B24E7DCB}"/>
              </a:ext>
            </a:extLst>
          </p:cNvPr>
          <p:cNvSpPr txBox="1"/>
          <p:nvPr/>
        </p:nvSpPr>
        <p:spPr>
          <a:xfrm>
            <a:off x="7713856" y="1614317"/>
            <a:ext cx="877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electron</a:t>
            </a:r>
            <a:br>
              <a:rPr lang="en-US" sz="1600" dirty="0"/>
            </a:br>
            <a:r>
              <a:rPr lang="en-US" sz="1600" dirty="0"/>
              <a:t>supply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2DB07-09B2-4593-B7DD-8D5C14948293}"/>
              </a:ext>
            </a:extLst>
          </p:cNvPr>
          <p:cNvSpPr txBox="1"/>
          <p:nvPr/>
        </p:nvSpPr>
        <p:spPr>
          <a:xfrm>
            <a:off x="7974881" y="1697951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CA87C9-0AA6-487C-A8DB-99A68834A9B9}"/>
              </a:ext>
            </a:extLst>
          </p:cNvPr>
          <p:cNvSpPr txBox="1"/>
          <p:nvPr/>
        </p:nvSpPr>
        <p:spPr>
          <a:xfrm>
            <a:off x="2541355" y="1639142"/>
            <a:ext cx="914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electron</a:t>
            </a:r>
            <a:br>
              <a:rPr lang="en-US" sz="1600" dirty="0"/>
            </a:br>
            <a:r>
              <a:rPr lang="en-US" sz="1600" dirty="0"/>
              <a:t>shortage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AFF3BB-3DBE-4ABD-A18D-6E5FC3C49F10}"/>
              </a:ext>
            </a:extLst>
          </p:cNvPr>
          <p:cNvSpPr txBox="1"/>
          <p:nvPr/>
        </p:nvSpPr>
        <p:spPr>
          <a:xfrm>
            <a:off x="2769955" y="1870562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+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BA313A-903A-43EA-9A8E-38C2A0B16288}"/>
              </a:ext>
            </a:extLst>
          </p:cNvPr>
          <p:cNvGrpSpPr/>
          <p:nvPr/>
        </p:nvGrpSpPr>
        <p:grpSpPr>
          <a:xfrm>
            <a:off x="6193283" y="1820614"/>
            <a:ext cx="776286" cy="533400"/>
            <a:chOff x="2166070" y="1828539"/>
            <a:chExt cx="776286" cy="533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9003520-B67B-4F30-9D64-0D8D32E284E2}"/>
                </a:ext>
              </a:extLst>
            </p:cNvPr>
            <p:cNvGrpSpPr/>
            <p:nvPr/>
          </p:nvGrpSpPr>
          <p:grpSpPr>
            <a:xfrm>
              <a:off x="2538497" y="2056394"/>
              <a:ext cx="251459" cy="45719"/>
              <a:chOff x="3657600" y="2177080"/>
              <a:chExt cx="251459" cy="45719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698717B-BC63-4C7C-A675-33C5E0856EC1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77E94F0-658F-4923-A768-ABADF6124EC1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CEFC710-4CB5-4DD8-B490-EE5927DF2DDC}"/>
                </a:ext>
              </a:extLst>
            </p:cNvPr>
            <p:cNvGrpSpPr/>
            <p:nvPr/>
          </p:nvGrpSpPr>
          <p:grpSpPr>
            <a:xfrm>
              <a:off x="2690897" y="2208794"/>
              <a:ext cx="251459" cy="45719"/>
              <a:chOff x="3657600" y="2177080"/>
              <a:chExt cx="251459" cy="45719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5C83092-A61B-4B4D-ACFA-396FF9373F05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3F62D7E-F24C-4114-9E9F-C441C559207B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DA979B-F920-451D-A177-3779618A5152}"/>
                </a:ext>
              </a:extLst>
            </p:cNvPr>
            <p:cNvGrpSpPr/>
            <p:nvPr/>
          </p:nvGrpSpPr>
          <p:grpSpPr>
            <a:xfrm>
              <a:off x="2679467" y="1972853"/>
              <a:ext cx="251459" cy="45719"/>
              <a:chOff x="3657600" y="2177080"/>
              <a:chExt cx="251459" cy="4571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A8EC5F0-AC8F-4C52-BA72-22E6222AA03F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0367012-8698-4EAF-8496-0C63EBE7EAF0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9845B0-D980-45D3-AF33-25161E40291A}"/>
                </a:ext>
              </a:extLst>
            </p:cNvPr>
            <p:cNvGrpSpPr/>
            <p:nvPr/>
          </p:nvGrpSpPr>
          <p:grpSpPr>
            <a:xfrm>
              <a:off x="2515637" y="1828539"/>
              <a:ext cx="251459" cy="45719"/>
              <a:chOff x="3657600" y="2177080"/>
              <a:chExt cx="251459" cy="4571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0F1BE1F-3652-4A5B-96F7-591C6E442BA5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B744CB8-CDC9-432E-8872-C832788A2F9D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3119B9-6EA4-427C-8C2E-B3FB4D7D49BF}"/>
                </a:ext>
              </a:extLst>
            </p:cNvPr>
            <p:cNvGrpSpPr/>
            <p:nvPr/>
          </p:nvGrpSpPr>
          <p:grpSpPr>
            <a:xfrm>
              <a:off x="2469918" y="2316220"/>
              <a:ext cx="251459" cy="45719"/>
              <a:chOff x="3657600" y="2177080"/>
              <a:chExt cx="251459" cy="4571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B6A4905-B121-4C55-A124-75DCA8026037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91989D2-6743-43AA-B16F-DA0C8089C062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A85754-BB95-41E2-A853-496DF259A63D}"/>
                </a:ext>
              </a:extLst>
            </p:cNvPr>
            <p:cNvGrpSpPr/>
            <p:nvPr/>
          </p:nvGrpSpPr>
          <p:grpSpPr>
            <a:xfrm>
              <a:off x="2344188" y="2151941"/>
              <a:ext cx="251459" cy="45719"/>
              <a:chOff x="3657600" y="2177080"/>
              <a:chExt cx="251459" cy="4571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BD929E2-FD4E-4266-BC13-7DF287C8478F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B1AA087-4258-44EB-AED6-5A7223A8554D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67CE667-11D4-4CB8-B7FF-CAA41E7525CA}"/>
                </a:ext>
              </a:extLst>
            </p:cNvPr>
            <p:cNvGrpSpPr/>
            <p:nvPr/>
          </p:nvGrpSpPr>
          <p:grpSpPr>
            <a:xfrm>
              <a:off x="2291800" y="1922371"/>
              <a:ext cx="251459" cy="45719"/>
              <a:chOff x="3657600" y="2177080"/>
              <a:chExt cx="251459" cy="4571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A123D06-9B8C-4D1D-8891-8B14C2F8EE06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7A8B875-6BC9-485A-8939-EAA793F2291D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5993147-ECD6-4E78-B363-0DB6539741E6}"/>
                </a:ext>
              </a:extLst>
            </p:cNvPr>
            <p:cNvGrpSpPr/>
            <p:nvPr/>
          </p:nvGrpSpPr>
          <p:grpSpPr>
            <a:xfrm>
              <a:off x="2166070" y="2056394"/>
              <a:ext cx="251459" cy="45719"/>
              <a:chOff x="3657600" y="2177080"/>
              <a:chExt cx="251459" cy="4571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198F95B-8664-4276-BD9F-EF04913EDDDC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9CB01DA-EFAC-4100-9D61-384625AF3EF3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A9203F3-1E37-4DC4-8BB3-750F20240881}"/>
                </a:ext>
              </a:extLst>
            </p:cNvPr>
            <p:cNvGrpSpPr/>
            <p:nvPr/>
          </p:nvGrpSpPr>
          <p:grpSpPr>
            <a:xfrm>
              <a:off x="2171714" y="2285739"/>
              <a:ext cx="251459" cy="45719"/>
              <a:chOff x="3657600" y="2177080"/>
              <a:chExt cx="251459" cy="45719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ED92B9E-569E-4B8B-B573-728D61D43ABA}"/>
                  </a:ext>
                </a:extLst>
              </p:cNvPr>
              <p:cNvCxnSpPr/>
              <p:nvPr/>
            </p:nvCxnSpPr>
            <p:spPr>
              <a:xfrm flipH="1" flipV="1">
                <a:off x="3657600" y="2198655"/>
                <a:ext cx="228600" cy="25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6118D3C-CC70-4D38-95C4-BAF380A47586}"/>
                  </a:ext>
                </a:extLst>
              </p:cNvPr>
              <p:cNvSpPr/>
              <p:nvPr/>
            </p:nvSpPr>
            <p:spPr>
              <a:xfrm>
                <a:off x="3863340" y="21770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  <a:tailEnd type="arrow" w="sm" len="med"/>
              </a:ln>
              <a:effectLst>
                <a:glow rad="25400">
                  <a:schemeClr val="bg1">
                    <a:alpha val="81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6" name="Freeform 103">
            <a:extLst>
              <a:ext uri="{FF2B5EF4-FFF2-40B4-BE49-F238E27FC236}">
                <a16:creationId xmlns:a16="http://schemas.microsoft.com/office/drawing/2014/main" id="{5109C1DD-1A7B-41C7-9863-407DDFB72DA7}"/>
              </a:ext>
            </a:extLst>
          </p:cNvPr>
          <p:cNvSpPr/>
          <p:nvPr/>
        </p:nvSpPr>
        <p:spPr>
          <a:xfrm rot="8434449">
            <a:off x="2527356" y="1535236"/>
            <a:ext cx="947533" cy="1104155"/>
          </a:xfrm>
          <a:custGeom>
            <a:avLst/>
            <a:gdLst>
              <a:gd name="connsiteX0" fmla="*/ 52394 w 842367"/>
              <a:gd name="connsiteY0" fmla="*/ 647637 h 1104155"/>
              <a:gd name="connsiteX1" fmla="*/ 52394 w 842367"/>
              <a:gd name="connsiteY1" fmla="*/ 528691 h 1104155"/>
              <a:gd name="connsiteX2" fmla="*/ 355 w 842367"/>
              <a:gd name="connsiteY2" fmla="*/ 402310 h 1104155"/>
              <a:gd name="connsiteX3" fmla="*/ 82130 w 842367"/>
              <a:gd name="connsiteY3" fmla="*/ 223891 h 1104155"/>
              <a:gd name="connsiteX4" fmla="*/ 305155 w 842367"/>
              <a:gd name="connsiteY4" fmla="*/ 149549 h 1104155"/>
              <a:gd name="connsiteX5" fmla="*/ 446403 w 842367"/>
              <a:gd name="connsiteY5" fmla="*/ 866 h 1104155"/>
              <a:gd name="connsiteX6" fmla="*/ 699164 w 842367"/>
              <a:gd name="connsiteY6" fmla="*/ 223891 h 1104155"/>
              <a:gd name="connsiteX7" fmla="*/ 676862 w 842367"/>
              <a:gd name="connsiteY7" fmla="*/ 461783 h 1104155"/>
              <a:gd name="connsiteX8" fmla="*/ 825545 w 842367"/>
              <a:gd name="connsiteY8" fmla="*/ 744281 h 1104155"/>
              <a:gd name="connsiteX9" fmla="*/ 818111 w 842367"/>
              <a:gd name="connsiteY9" fmla="*/ 863227 h 1104155"/>
              <a:gd name="connsiteX10" fmla="*/ 639691 w 842367"/>
              <a:gd name="connsiteY10" fmla="*/ 967305 h 1104155"/>
              <a:gd name="connsiteX11" fmla="*/ 528179 w 842367"/>
              <a:gd name="connsiteY11" fmla="*/ 1086251 h 1104155"/>
              <a:gd name="connsiteX12" fmla="*/ 424101 w 842367"/>
              <a:gd name="connsiteY12" fmla="*/ 1093686 h 1104155"/>
              <a:gd name="connsiteX13" fmla="*/ 327457 w 842367"/>
              <a:gd name="connsiteY13" fmla="*/ 989608 h 1104155"/>
              <a:gd name="connsiteX14" fmla="*/ 134169 w 842367"/>
              <a:gd name="connsiteY14" fmla="*/ 982173 h 1104155"/>
              <a:gd name="connsiteX15" fmla="*/ 52394 w 842367"/>
              <a:gd name="connsiteY15" fmla="*/ 826056 h 1104155"/>
              <a:gd name="connsiteX16" fmla="*/ 52394 w 842367"/>
              <a:gd name="connsiteY16" fmla="*/ 647637 h 110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42367" h="1104155">
                <a:moveTo>
                  <a:pt x="52394" y="647637"/>
                </a:moveTo>
                <a:cubicBezTo>
                  <a:pt x="52394" y="598076"/>
                  <a:pt x="61067" y="569579"/>
                  <a:pt x="52394" y="528691"/>
                </a:cubicBezTo>
                <a:cubicBezTo>
                  <a:pt x="43721" y="487803"/>
                  <a:pt x="-4601" y="453110"/>
                  <a:pt x="355" y="402310"/>
                </a:cubicBezTo>
                <a:cubicBezTo>
                  <a:pt x="5311" y="351510"/>
                  <a:pt x="31330" y="266018"/>
                  <a:pt x="82130" y="223891"/>
                </a:cubicBezTo>
                <a:cubicBezTo>
                  <a:pt x="132930" y="181764"/>
                  <a:pt x="244443" y="186720"/>
                  <a:pt x="305155" y="149549"/>
                </a:cubicBezTo>
                <a:cubicBezTo>
                  <a:pt x="365867" y="112378"/>
                  <a:pt x="380735" y="-11524"/>
                  <a:pt x="446403" y="866"/>
                </a:cubicBezTo>
                <a:cubicBezTo>
                  <a:pt x="512071" y="13256"/>
                  <a:pt x="660754" y="147072"/>
                  <a:pt x="699164" y="223891"/>
                </a:cubicBezTo>
                <a:cubicBezTo>
                  <a:pt x="737574" y="300710"/>
                  <a:pt x="655799" y="375051"/>
                  <a:pt x="676862" y="461783"/>
                </a:cubicBezTo>
                <a:cubicBezTo>
                  <a:pt x="697926" y="548515"/>
                  <a:pt x="802004" y="677374"/>
                  <a:pt x="825545" y="744281"/>
                </a:cubicBezTo>
                <a:cubicBezTo>
                  <a:pt x="849086" y="811188"/>
                  <a:pt x="849087" y="826056"/>
                  <a:pt x="818111" y="863227"/>
                </a:cubicBezTo>
                <a:cubicBezTo>
                  <a:pt x="787135" y="900398"/>
                  <a:pt x="688013" y="930134"/>
                  <a:pt x="639691" y="967305"/>
                </a:cubicBezTo>
                <a:cubicBezTo>
                  <a:pt x="591369" y="1004476"/>
                  <a:pt x="564111" y="1065188"/>
                  <a:pt x="528179" y="1086251"/>
                </a:cubicBezTo>
                <a:cubicBezTo>
                  <a:pt x="492247" y="1107314"/>
                  <a:pt x="457555" y="1109793"/>
                  <a:pt x="424101" y="1093686"/>
                </a:cubicBezTo>
                <a:cubicBezTo>
                  <a:pt x="390647" y="1077579"/>
                  <a:pt x="375779" y="1008193"/>
                  <a:pt x="327457" y="989608"/>
                </a:cubicBezTo>
                <a:cubicBezTo>
                  <a:pt x="279135" y="971023"/>
                  <a:pt x="180013" y="1009432"/>
                  <a:pt x="134169" y="982173"/>
                </a:cubicBezTo>
                <a:cubicBezTo>
                  <a:pt x="88325" y="954914"/>
                  <a:pt x="64784" y="884290"/>
                  <a:pt x="52394" y="826056"/>
                </a:cubicBezTo>
                <a:cubicBezTo>
                  <a:pt x="40004" y="767822"/>
                  <a:pt x="52394" y="697198"/>
                  <a:pt x="52394" y="647637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4071B1B-EA8F-4722-AA89-9F1B51DDFF8D}"/>
              </a:ext>
            </a:extLst>
          </p:cNvPr>
          <p:cNvSpPr txBox="1"/>
          <p:nvPr/>
        </p:nvSpPr>
        <p:spPr>
          <a:xfrm>
            <a:off x="505676" y="2753521"/>
            <a:ext cx="108012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The </a:t>
            </a:r>
            <a:r>
              <a:rPr lang="en-US" sz="3600" b="1" dirty="0"/>
              <a:t>potential difference </a:t>
            </a:r>
            <a:r>
              <a:rPr lang="en-US" sz="3600" dirty="0"/>
              <a:t>between the strength of the electron supply and the electron shortage defines the </a:t>
            </a:r>
            <a:r>
              <a:rPr lang="en-US" sz="3600" b="1" dirty="0">
                <a:solidFill>
                  <a:srgbClr val="FF0000"/>
                </a:solidFill>
              </a:rPr>
              <a:t>voltage*</a:t>
            </a:r>
            <a:r>
              <a:rPr lang="en-US" sz="3600" dirty="0"/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Units of voltage: </a:t>
            </a:r>
            <a:r>
              <a:rPr lang="en-US" sz="3600" b="1" dirty="0">
                <a:solidFill>
                  <a:srgbClr val="FF0000"/>
                </a:solidFill>
              </a:rPr>
              <a:t>Volts, V  (or </a:t>
            </a:r>
            <a:r>
              <a:rPr lang="en-US" sz="3600" b="1" dirty="0">
                <a:solidFill>
                  <a:srgbClr val="FF0000"/>
                </a:solidFill>
                <a:latin typeface="Brush Script MT" panose="03060802040406070304" pitchFamily="66" charset="0"/>
              </a:rPr>
              <a:t>E 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Two sources of voltage: </a:t>
            </a:r>
            <a:r>
              <a:rPr lang="en-US" sz="3600" b="1" dirty="0">
                <a:solidFill>
                  <a:srgbClr val="003087"/>
                </a:solidFill>
              </a:rPr>
              <a:t>AC and DC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F69FD-8817-4687-9513-D4EBB0D2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8879E-A889-4C0C-8232-C855656999C6}"/>
              </a:ext>
            </a:extLst>
          </p:cNvPr>
          <p:cNvSpPr txBox="1"/>
          <p:nvPr/>
        </p:nvSpPr>
        <p:spPr>
          <a:xfrm>
            <a:off x="6794309" y="5930135"/>
            <a:ext cx="507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* </a:t>
            </a:r>
            <a:r>
              <a:rPr lang="en-US" sz="2800" dirty="0" err="1">
                <a:solidFill>
                  <a:srgbClr val="003087"/>
                </a:solidFill>
              </a:rPr>
              <a:t>a.k.a</a:t>
            </a:r>
            <a:r>
              <a:rPr lang="en-US" sz="2800" dirty="0">
                <a:solidFill>
                  <a:srgbClr val="003087"/>
                </a:solidFill>
              </a:rPr>
              <a:t> Electromotive Force (EMF)</a:t>
            </a:r>
          </a:p>
        </p:txBody>
      </p:sp>
    </p:spTree>
    <p:extLst>
      <p:ext uri="{BB962C8B-B14F-4D97-AF65-F5344CB8AC3E}">
        <p14:creationId xmlns:p14="http://schemas.microsoft.com/office/powerpoint/2010/main" val="25163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2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435 0.00371 L -0.27565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15" y="16433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AC vs DC Voltage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6D6A3-827D-4F96-A692-F2BC7365B1B7}"/>
              </a:ext>
            </a:extLst>
          </p:cNvPr>
          <p:cNvSpPr txBox="1"/>
          <p:nvPr/>
        </p:nvSpPr>
        <p:spPr>
          <a:xfrm>
            <a:off x="2156288" y="1214770"/>
            <a:ext cx="389924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</a:rPr>
              <a:t>Alternating Current Voltage (AC Voltage)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Electric current or voltage periodically reverses direction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Used to deliver power to houses and buildings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U.S. Power Outlet is </a:t>
            </a:r>
            <a:r>
              <a:rPr lang="en-US" sz="2800" b="1" dirty="0">
                <a:solidFill>
                  <a:srgbClr val="FF0000"/>
                </a:solidFill>
              </a:rPr>
              <a:t>120V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0D4AF-DD51-4320-A888-476EE89FD7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4731" r="13870" b="7315"/>
          <a:stretch/>
        </p:blipFill>
        <p:spPr>
          <a:xfrm>
            <a:off x="270263" y="1738539"/>
            <a:ext cx="1743811" cy="27083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683B6AA-32DD-46E2-AF39-7803B566101D}"/>
              </a:ext>
            </a:extLst>
          </p:cNvPr>
          <p:cNvSpPr txBox="1"/>
          <p:nvPr/>
        </p:nvSpPr>
        <p:spPr>
          <a:xfrm>
            <a:off x="8746363" y="805215"/>
            <a:ext cx="342049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</a:rPr>
              <a:t>Direct Current Voltage (DC Voltage)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Electric current or voltage is constant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Batteries, generators, wall adaptors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Voltage depends on the source (AA batteries are 1.5V)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74DE5-3AD5-4F5E-91A0-FCA60D7B7C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35" y="3425704"/>
            <a:ext cx="2639278" cy="1759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DD039E-FECF-4A4F-AA7A-31F26FFA3C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85" y="1214770"/>
            <a:ext cx="2639278" cy="17595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82F0E-C663-49DF-B38D-347C425C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1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Power to your Breadboards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359" y="784564"/>
            <a:ext cx="4814410" cy="4547832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AC/DC Switching adaptor</a:t>
            </a:r>
          </a:p>
          <a:p>
            <a:pPr>
              <a:buClr>
                <a:schemeClr val="tx1"/>
              </a:buClr>
            </a:pPr>
            <a:r>
              <a:rPr lang="en-US" dirty="0"/>
              <a:t>Converts the 120 ACV to 9 DCV</a:t>
            </a:r>
          </a:p>
          <a:p>
            <a:pPr>
              <a:buClr>
                <a:schemeClr val="tx1"/>
              </a:buClr>
            </a:pPr>
            <a:r>
              <a:rPr lang="en-US" dirty="0"/>
              <a:t>Barrel jack plugs into Arduino</a:t>
            </a:r>
          </a:p>
          <a:p>
            <a:pPr>
              <a:buClr>
                <a:schemeClr val="tx1"/>
              </a:buClr>
            </a:pPr>
            <a:r>
              <a:rPr lang="en-US" dirty="0"/>
              <a:t>Wires from Arduino brings voltage to the breadboard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729D85-BC84-4E11-9A0C-F614BE80D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9892" r="30979"/>
          <a:stretch/>
        </p:blipFill>
        <p:spPr>
          <a:xfrm>
            <a:off x="316524" y="784566"/>
            <a:ext cx="1990835" cy="300778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8928ED8-B197-4365-9BB3-6F3A220FF1EC}"/>
              </a:ext>
            </a:extLst>
          </p:cNvPr>
          <p:cNvSpPr/>
          <p:nvPr/>
        </p:nvSpPr>
        <p:spPr>
          <a:xfrm>
            <a:off x="403799" y="1457550"/>
            <a:ext cx="1679330" cy="2945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347284-6CFB-430F-93D8-6FA77A630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9" t="21498" r="24099" b="10121"/>
          <a:stretch/>
        </p:blipFill>
        <p:spPr>
          <a:xfrm rot="16200000">
            <a:off x="7029499" y="1109643"/>
            <a:ext cx="4875067" cy="4642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DA386E-05C9-4A94-B0B0-F58A42DFC045}"/>
              </a:ext>
            </a:extLst>
          </p:cNvPr>
          <p:cNvSpPr/>
          <p:nvPr/>
        </p:nvSpPr>
        <p:spPr>
          <a:xfrm>
            <a:off x="90482" y="5868346"/>
            <a:ext cx="12101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3087"/>
                </a:solidFill>
              </a:rPr>
              <a:t>What does your AC/DC Switching Adaptor say is the Input and Output? What does this mean?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A286DE-CB70-4F8F-A48B-57AAABF031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2" r="10929"/>
          <a:stretch/>
        </p:blipFill>
        <p:spPr>
          <a:xfrm>
            <a:off x="9433779" y="100778"/>
            <a:ext cx="2354422" cy="2055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9F10C-3F33-4D32-B6F8-38F07EA9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8"/>
            <a:ext cx="11081238" cy="718032"/>
          </a:xfrm>
        </p:spPr>
        <p:txBody>
          <a:bodyPr>
            <a:normAutofit/>
          </a:bodyPr>
          <a:lstStyle/>
          <a:p>
            <a:r>
              <a:rPr lang="en-US" sz="4000" dirty="0"/>
              <a:t>Power to Breadboard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01B2F-68F9-400E-A932-D6B1355E0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t="28053" r="18240"/>
          <a:stretch/>
        </p:blipFill>
        <p:spPr>
          <a:xfrm>
            <a:off x="254199" y="979525"/>
            <a:ext cx="4572778" cy="3208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C92238-C4D0-411F-AF4F-D73D332457B6}"/>
              </a:ext>
            </a:extLst>
          </p:cNvPr>
          <p:cNvSpPr txBox="1"/>
          <p:nvPr/>
        </p:nvSpPr>
        <p:spPr>
          <a:xfrm>
            <a:off x="5303520" y="752123"/>
            <a:ext cx="6659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Three wires from the Arduino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sz="3600" dirty="0"/>
              <a:t> – 5V, regulated down to 5V regardless of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en-US" sz="3600" dirty="0"/>
              <a:t> – Ground, needed to complete circuits built on the breadboard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3600" dirty="0"/>
              <a:t> – Vin, unregulated voltage coming from power source (</a:t>
            </a:r>
            <a:r>
              <a:rPr lang="en-US" sz="3600" dirty="0">
                <a:solidFill>
                  <a:srgbClr val="003087"/>
                </a:solidFill>
              </a:rPr>
              <a:t>9V</a:t>
            </a:r>
            <a:r>
              <a:rPr lang="en-US" sz="3600" dirty="0"/>
              <a:t> power supply)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C95DE-3551-446D-AA8B-A40DBE8F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7" y="100777"/>
            <a:ext cx="11081238" cy="1012199"/>
          </a:xfrm>
        </p:spPr>
        <p:txBody>
          <a:bodyPr>
            <a:normAutofit/>
          </a:bodyPr>
          <a:lstStyle/>
          <a:p>
            <a:r>
              <a:rPr lang="en-US" sz="4000" dirty="0"/>
              <a:t>Power to </a:t>
            </a:r>
            <a:r>
              <a:rPr lang="en-US" sz="4800" dirty="0">
                <a:solidFill>
                  <a:srgbClr val="FF0000"/>
                </a:solidFill>
              </a:rPr>
              <a:t>Breadboard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129BA8-6F86-4FAB-88C8-6025C8F06F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9" t="19928" r="35922" b="7315"/>
          <a:stretch/>
        </p:blipFill>
        <p:spPr>
          <a:xfrm rot="16200000">
            <a:off x="1021468" y="1156247"/>
            <a:ext cx="3624094" cy="48762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9B1C98-51E3-4277-BAF2-788A1F7FEFAC}"/>
              </a:ext>
            </a:extLst>
          </p:cNvPr>
          <p:cNvSpPr/>
          <p:nvPr/>
        </p:nvSpPr>
        <p:spPr>
          <a:xfrm>
            <a:off x="2824861" y="1945814"/>
            <a:ext cx="471992" cy="3217972"/>
          </a:xfrm>
          <a:prstGeom prst="rect">
            <a:avLst/>
          </a:prstGeom>
          <a:noFill/>
          <a:ln w="38100">
            <a:solidFill>
              <a:srgbClr val="CB333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9DCD78-B1F7-4AA4-8E2F-5AE600AC2843}"/>
              </a:ext>
            </a:extLst>
          </p:cNvPr>
          <p:cNvSpPr/>
          <p:nvPr/>
        </p:nvSpPr>
        <p:spPr>
          <a:xfrm>
            <a:off x="4343138" y="1985385"/>
            <a:ext cx="471992" cy="3217972"/>
          </a:xfrm>
          <a:prstGeom prst="rect">
            <a:avLst/>
          </a:prstGeom>
          <a:noFill/>
          <a:ln w="38100">
            <a:solidFill>
              <a:srgbClr val="CB333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FBEF53-1F6C-4A1C-A137-B44C32F7B296}"/>
              </a:ext>
            </a:extLst>
          </p:cNvPr>
          <p:cNvSpPr txBox="1"/>
          <p:nvPr/>
        </p:nvSpPr>
        <p:spPr>
          <a:xfrm>
            <a:off x="6016471" y="2165595"/>
            <a:ext cx="5820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Power bus </a:t>
            </a:r>
            <a:r>
              <a:rPr lang="en-US" sz="2800" dirty="0"/>
              <a:t>– columns on the bread board that are used to provide voltage for multiple circuits built on the board.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97044D-1BCF-482C-8184-FAB7D7EBD36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60857" y="1630549"/>
            <a:ext cx="0" cy="315265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50F4A0-2137-4DE0-B871-8460B25900C5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4815130" y="2888870"/>
            <a:ext cx="1201341" cy="705501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>
            <a:extLst>
              <a:ext uri="{FF2B5EF4-FFF2-40B4-BE49-F238E27FC236}">
                <a16:creationId xmlns:a16="http://schemas.microsoft.com/office/drawing/2014/main" id="{0E112F44-BD8C-4733-A50A-AF32EE6976CA}"/>
              </a:ext>
            </a:extLst>
          </p:cNvPr>
          <p:cNvSpPr/>
          <p:nvPr/>
        </p:nvSpPr>
        <p:spPr>
          <a:xfrm rot="16200000">
            <a:off x="3011532" y="5118811"/>
            <a:ext cx="129602" cy="441049"/>
          </a:xfrm>
          <a:prstGeom prst="leftBrace">
            <a:avLst>
              <a:gd name="adj1" fmla="val 18509"/>
              <a:gd name="adj2" fmla="val 51832"/>
            </a:avLst>
          </a:prstGeom>
          <a:ln w="1905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E96D74-30DE-4F54-A3B1-35CDA8412194}"/>
              </a:ext>
            </a:extLst>
          </p:cNvPr>
          <p:cNvSpPr txBox="1"/>
          <p:nvPr/>
        </p:nvSpPr>
        <p:spPr>
          <a:xfrm>
            <a:off x="6022800" y="3770644"/>
            <a:ext cx="594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5V</a:t>
            </a:r>
            <a:r>
              <a:rPr lang="en-US" sz="2800" dirty="0"/>
              <a:t> wire is connected to the </a:t>
            </a:r>
            <a:r>
              <a:rPr lang="en-US" sz="2800" b="1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+</a:t>
            </a:r>
            <a:r>
              <a:rPr lang="en-US" sz="2800" b="1" dirty="0">
                <a:solidFill>
                  <a:srgbClr val="CB333B"/>
                </a:solidFill>
              </a:rPr>
              <a:t> </a:t>
            </a:r>
            <a:r>
              <a:rPr lang="en-US" sz="2800" dirty="0"/>
              <a:t>column on power bus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</a:t>
            </a:r>
            <a:r>
              <a:rPr lang="en-US" sz="2800" dirty="0"/>
              <a:t> wire is connected to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–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/>
              <a:t>column on power bus</a:t>
            </a:r>
          </a:p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</a:t>
            </a:r>
            <a:r>
              <a:rPr lang="en-US" sz="2800" dirty="0"/>
              <a:t> wire is connected to other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+ </a:t>
            </a:r>
            <a:r>
              <a:rPr lang="en-US" sz="2800" dirty="0"/>
              <a:t>column on power bus (</a:t>
            </a:r>
            <a:r>
              <a:rPr lang="en-US" sz="2800" b="1" dirty="0">
                <a:solidFill>
                  <a:srgbClr val="FF0000"/>
                </a:solidFill>
              </a:rPr>
              <a:t>9V</a:t>
            </a:r>
            <a:r>
              <a:rPr lang="en-US" sz="2800" dirty="0"/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793475-0B5A-4EB6-AE0A-51A40FF2B935}"/>
              </a:ext>
            </a:extLst>
          </p:cNvPr>
          <p:cNvSpPr/>
          <p:nvPr/>
        </p:nvSpPr>
        <p:spPr>
          <a:xfrm>
            <a:off x="6136409" y="794422"/>
            <a:ext cx="5700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Wire jumping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</a:t>
            </a:r>
            <a:r>
              <a:rPr lang="en-US" sz="2800" dirty="0"/>
              <a:t> from Arduino to other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–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1B3E858-FDA8-430C-B11B-CA22F93FC79C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852015" y="1271476"/>
            <a:ext cx="2284394" cy="923084"/>
          </a:xfrm>
          <a:prstGeom prst="straightConnector1">
            <a:avLst/>
          </a:prstGeom>
          <a:ln w="38100">
            <a:solidFill>
              <a:srgbClr val="0030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944D6-C72A-4060-A223-C0D58ABA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5C5-EC2A-45E8-BE58-6942261C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DC Electronics </a:t>
            </a:r>
            <a:r>
              <a:rPr lang="en-US" dirty="0"/>
              <a:t>– Typical Wire Colors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9565-9F45-4590-8397-3C09EAAC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6" y="1106906"/>
            <a:ext cx="6179420" cy="5060432"/>
          </a:xfrm>
        </p:spPr>
        <p:txBody>
          <a:bodyPr>
            <a:normAutofit/>
          </a:bodyPr>
          <a:lstStyle/>
          <a:p>
            <a:r>
              <a:rPr lang="en-US" sz="3600" dirty="0"/>
              <a:t>Positive wires (hot) will be </a:t>
            </a:r>
            <a:r>
              <a:rPr lang="en-US" sz="3600" b="1" dirty="0">
                <a:solidFill>
                  <a:srgbClr val="FF0000"/>
                </a:solidFill>
              </a:rPr>
              <a:t>red</a:t>
            </a:r>
            <a:r>
              <a:rPr lang="en-US" sz="3600" dirty="0"/>
              <a:t>.</a:t>
            </a:r>
          </a:p>
          <a:p>
            <a:r>
              <a:rPr lang="en-US" sz="3600" dirty="0"/>
              <a:t>Negative wires (Ground) will be </a:t>
            </a:r>
            <a:r>
              <a:rPr lang="en-US" sz="3600" b="1" dirty="0">
                <a:solidFill>
                  <a:srgbClr val="FF0000"/>
                </a:solidFill>
              </a:rPr>
              <a:t>black</a:t>
            </a:r>
            <a:r>
              <a:rPr lang="en-US" sz="3600" dirty="0"/>
              <a:t>.</a:t>
            </a:r>
          </a:p>
          <a:p>
            <a:r>
              <a:rPr lang="en-US" sz="3600" dirty="0"/>
              <a:t>Grounded wires will be white or grey.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A0F0-AFAE-44E3-A2D8-539F08BE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E16EE-749E-49BC-A485-7B16338A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777" y="1106906"/>
            <a:ext cx="4891337" cy="428315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21F9A-4919-47F6-ADC5-742D1BAA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08708"/>
      </p:ext>
    </p:extLst>
  </p:cSld>
  <p:clrMapOvr>
    <a:masterClrMapping/>
  </p:clrMapOvr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</TotalTime>
  <Words>1320</Words>
  <Application>Microsoft Office PowerPoint</Application>
  <PresentationFormat>Widescreen</PresentationFormat>
  <Paragraphs>193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Brush Script MT</vt:lpstr>
      <vt:lpstr>Calibri</vt:lpstr>
      <vt:lpstr>Calibri Light</vt:lpstr>
      <vt:lpstr>Cambria Math</vt:lpstr>
      <vt:lpstr>Wingdings</vt:lpstr>
      <vt:lpstr>Expanded Slide Theme</vt:lpstr>
      <vt:lpstr>Understanding Voltage</vt:lpstr>
      <vt:lpstr>Class Problem 1c</vt:lpstr>
      <vt:lpstr>Understanding Voltage</vt:lpstr>
      <vt:lpstr>Voltage</vt:lpstr>
      <vt:lpstr>AC vs DC Voltage</vt:lpstr>
      <vt:lpstr>Power to your Breadboards</vt:lpstr>
      <vt:lpstr>Power to Breadboard</vt:lpstr>
      <vt:lpstr>Power to Breadboard</vt:lpstr>
      <vt:lpstr>DC Electronics – Typical Wire Colors</vt:lpstr>
      <vt:lpstr>AC Power – Typical Wire Colors</vt:lpstr>
      <vt:lpstr>Basics of Using a Digital Multimeter (DMM)</vt:lpstr>
      <vt:lpstr>Basics of Using a Multimeter – Pinchers vs Probes</vt:lpstr>
      <vt:lpstr>NEVER Connect Power + to Ground – or an I/O Connector !!!!!</vt:lpstr>
      <vt:lpstr>Measuring the Voltage to Breadboard</vt:lpstr>
      <vt:lpstr>Measuring the Voltage to Breadboard</vt:lpstr>
      <vt:lpstr>Measuring the Voltage to Breadboard</vt:lpstr>
      <vt:lpstr>Measuring the Voltage to Breadboard</vt:lpstr>
      <vt:lpstr>Measuring the Voltage to Breadboard</vt:lpstr>
      <vt:lpstr>Measuring the Voltage to Breadboard</vt:lpstr>
      <vt:lpstr>Breadboard Configuration for Inst. Projects</vt:lpstr>
      <vt:lpstr>Understanding Voltage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Marvin Nelson</cp:lastModifiedBy>
  <cp:revision>119</cp:revision>
  <cp:lastPrinted>2019-11-18T17:17:21Z</cp:lastPrinted>
  <dcterms:created xsi:type="dcterms:W3CDTF">2017-03-05T23:41:57Z</dcterms:created>
  <dcterms:modified xsi:type="dcterms:W3CDTF">2022-06-09T16:32:30Z</dcterms:modified>
</cp:coreProperties>
</file>