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4" r:id="rId3"/>
    <p:sldId id="263" r:id="rId4"/>
    <p:sldId id="265" r:id="rId5"/>
    <p:sldId id="259" r:id="rId6"/>
    <p:sldId id="266" r:id="rId7"/>
    <p:sldId id="260" r:id="rId8"/>
    <p:sldId id="267" r:id="rId9"/>
    <p:sldId id="261" r:id="rId10"/>
    <p:sldId id="360" r:id="rId11"/>
    <p:sldId id="370" r:id="rId12"/>
    <p:sldId id="268" r:id="rId13"/>
    <p:sldId id="262" r:id="rId14"/>
    <p:sldId id="26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4A4"/>
    <a:srgbClr val="CB333B"/>
    <a:srgbClr val="A5A5A5"/>
    <a:srgbClr val="003087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53" autoAdjust="0"/>
    <p:restoredTop sz="94660"/>
  </p:normalViewPr>
  <p:slideViewPr>
    <p:cSldViewPr snapToGrid="0">
      <p:cViewPr>
        <p:scale>
          <a:sx n="80" d="100"/>
          <a:sy n="80" d="100"/>
        </p:scale>
        <p:origin x="66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7072"/>
          </a:xfrm>
          <a:prstGeom prst="rect">
            <a:avLst/>
          </a:prstGeom>
        </p:spPr>
        <p:txBody>
          <a:bodyPr vert="horz" lIns="93313" tIns="46657" rIns="93313" bIns="46657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7072"/>
          </a:xfrm>
          <a:prstGeom prst="rect">
            <a:avLst/>
          </a:prstGeom>
        </p:spPr>
        <p:txBody>
          <a:bodyPr vert="horz" lIns="93313" tIns="46657" rIns="93313" bIns="46657" numCol="1" rtlCol="0"/>
          <a:lstStyle>
            <a:lvl1pPr algn="r">
              <a:defRPr sz="1200"/>
            </a:lvl1pPr>
          </a:lstStyle>
          <a:p>
            <a:fld id="{E12FD5A5-DF4B-4627-9F9C-6066DB7694D9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13" tIns="46657" rIns="93313" bIns="46657" numCol="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13" tIns="46657" rIns="93313" bIns="46657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7071"/>
          </a:xfrm>
          <a:prstGeom prst="rect">
            <a:avLst/>
          </a:prstGeom>
        </p:spPr>
        <p:txBody>
          <a:bodyPr vert="horz" lIns="93313" tIns="46657" rIns="93313" bIns="46657" numCol="1" rtlCol="0" anchor="b"/>
          <a:lstStyle>
            <a:lvl1pPr algn="r">
              <a:defRPr sz="1200"/>
            </a:lvl1pPr>
          </a:lstStyle>
          <a:p>
            <a:fld id="{CD1A2F82-008E-42F5-875F-E0FDFEC9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5" y="1122363"/>
            <a:ext cx="10058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6905" y="3602038"/>
            <a:ext cx="10058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5FB1-D36B-4391-8864-D05D8C06178A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8FCE-8F93-4D12-84F3-B18965AC2A84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4FC-7E49-47B0-AB63-0EE9A4048EF2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6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3D7E-1CFE-4B3E-AED2-10EF9441C6D2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9CEB20FD-57B4-4116-B954-02381E9596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2594-8B53-425F-9F52-CF0BE8986943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1078029"/>
            <a:ext cx="5654041" cy="50989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8029"/>
            <a:ext cx="5654040" cy="50989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C34F-8BF9-4379-9584-4F9F5FDE5C61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234-9316-478F-9D5A-A6C6C1AD1631}" type="datetime1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79D6-E007-4C22-A104-30B040C23118}" type="datetime1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0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D494-BD0C-4F1D-AE3E-6DBE5D6B45EE}" type="datetime1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1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C26B-6CE4-48A4-936C-1A3A830F32FC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AB94-FC85-4FF7-A739-C75CEDCAB84A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59" y="211757"/>
            <a:ext cx="11482939" cy="750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59" y="1116531"/>
            <a:ext cx="11482939" cy="5060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6356350"/>
            <a:ext cx="1569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552B-D5C0-4E00-8985-5A7619954177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238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945A-7155-4828-81E1-7223299935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4" y="6311900"/>
            <a:ext cx="1898734" cy="6194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C5B249-20A8-4D1C-BC23-BD3DE03072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4" y="6311900"/>
            <a:ext cx="1898734" cy="61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7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5400000">
            <a:off x="6627820" y="2284673"/>
            <a:ext cx="1752602" cy="389806"/>
            <a:chOff x="405211" y="2738180"/>
            <a:chExt cx="1752602" cy="389806"/>
          </a:xfrm>
        </p:grpSpPr>
        <p:cxnSp>
          <p:nvCxnSpPr>
            <p:cNvPr id="65" name="AutoShape 8"/>
            <p:cNvCxnSpPr>
              <a:cxnSpLocks noChangeShapeType="1"/>
            </p:cNvCxnSpPr>
            <p:nvPr/>
          </p:nvCxnSpPr>
          <p:spPr>
            <a:xfrm flipV="1">
              <a:off x="1346454" y="2842670"/>
              <a:ext cx="0" cy="1821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15"/>
            <p:cNvCxnSpPr>
              <a:cxnSpLocks noChangeShapeType="1"/>
            </p:cNvCxnSpPr>
            <p:nvPr/>
          </p:nvCxnSpPr>
          <p:spPr>
            <a:xfrm rot="16200000">
              <a:off x="1749546" y="2515840"/>
              <a:ext cx="414" cy="8161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8"/>
            <p:cNvCxnSpPr>
              <a:cxnSpLocks noChangeShapeType="1"/>
            </p:cNvCxnSpPr>
            <p:nvPr/>
          </p:nvCxnSpPr>
          <p:spPr>
            <a:xfrm flipV="1">
              <a:off x="1219702" y="2738180"/>
              <a:ext cx="0" cy="3898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15"/>
            <p:cNvCxnSpPr>
              <a:cxnSpLocks noChangeShapeType="1"/>
            </p:cNvCxnSpPr>
            <p:nvPr/>
          </p:nvCxnSpPr>
          <p:spPr>
            <a:xfrm rot="16200000" flipH="1">
              <a:off x="812651" y="2516254"/>
              <a:ext cx="2" cy="81488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Rectangle 7"/>
          <p:cNvSpPr/>
          <p:nvPr/>
        </p:nvSpPr>
        <p:spPr>
          <a:xfrm>
            <a:off x="7293913" y="2035591"/>
            <a:ext cx="287258" cy="786882"/>
          </a:xfrm>
          <a:prstGeom prst="rect">
            <a:avLst/>
          </a:prstGeom>
          <a:ln>
            <a:noFill/>
          </a:ln>
        </p:spPr>
        <p:txBody>
          <a:bodyPr wrap="none" numCol="1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600" dirty="0">
                <a:ea typeface="Calibri"/>
                <a:cs typeface="Times New Roman"/>
              </a:rPr>
              <a:t>+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600" dirty="0">
                <a:ea typeface="Calibri"/>
                <a:cs typeface="Times New Roman"/>
              </a:rPr>
              <a:t>-</a:t>
            </a:r>
          </a:p>
        </p:txBody>
      </p:sp>
      <p:grpSp>
        <p:nvGrpSpPr>
          <p:cNvPr id="9" name="Group 24"/>
          <p:cNvGrpSpPr>
            <a:grpSpLocks/>
          </p:cNvGrpSpPr>
          <p:nvPr/>
        </p:nvGrpSpPr>
        <p:grpSpPr>
          <a:xfrm rot="10800000">
            <a:off x="8373316" y="1594102"/>
            <a:ext cx="145430" cy="1770758"/>
            <a:chOff x="5333" y="1810"/>
            <a:chExt cx="460" cy="3163"/>
          </a:xfrm>
        </p:grpSpPr>
        <p:cxnSp>
          <p:nvCxnSpPr>
            <p:cNvPr id="56" name="AutoShape 7"/>
            <p:cNvCxnSpPr>
              <a:cxnSpLocks noChangeShapeType="1"/>
            </p:cNvCxnSpPr>
            <p:nvPr/>
          </p:nvCxnSpPr>
          <p:spPr>
            <a:xfrm flipH="1">
              <a:off x="5333" y="3039"/>
              <a:ext cx="4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8"/>
            <p:cNvCxnSpPr>
              <a:cxnSpLocks noChangeShapeType="1"/>
            </p:cNvCxnSpPr>
            <p:nvPr/>
          </p:nvCxnSpPr>
          <p:spPr>
            <a:xfrm>
              <a:off x="5333" y="3219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9"/>
            <p:cNvCxnSpPr>
              <a:cxnSpLocks noChangeShapeType="1"/>
            </p:cNvCxnSpPr>
            <p:nvPr/>
          </p:nvCxnSpPr>
          <p:spPr>
            <a:xfrm flipH="1">
              <a:off x="5333" y="3309"/>
              <a:ext cx="460" cy="1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10"/>
            <p:cNvCxnSpPr>
              <a:cxnSpLocks noChangeShapeType="1"/>
            </p:cNvCxnSpPr>
            <p:nvPr/>
          </p:nvCxnSpPr>
          <p:spPr>
            <a:xfrm>
              <a:off x="5333" y="3498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0" name="Group 31"/>
            <p:cNvGrpSpPr>
              <a:grpSpLocks/>
            </p:cNvGrpSpPr>
            <p:nvPr/>
          </p:nvGrpSpPr>
          <p:grpSpPr>
            <a:xfrm>
              <a:off x="5471" y="1810"/>
              <a:ext cx="322" cy="3163"/>
              <a:chOff x="5471" y="1810"/>
              <a:chExt cx="322" cy="3163"/>
            </a:xfrm>
          </p:grpSpPr>
          <p:cxnSp>
            <p:nvCxnSpPr>
              <p:cNvPr id="61" name="AutoShape 12"/>
              <p:cNvCxnSpPr>
                <a:cxnSpLocks noChangeShapeType="1"/>
              </p:cNvCxnSpPr>
              <p:nvPr/>
            </p:nvCxnSpPr>
            <p:spPr>
              <a:xfrm rot="10800000" flipV="1">
                <a:off x="5483" y="1810"/>
                <a:ext cx="0" cy="111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AutoShape 13"/>
              <p:cNvCxnSpPr>
                <a:cxnSpLocks noChangeShapeType="1"/>
              </p:cNvCxnSpPr>
              <p:nvPr/>
            </p:nvCxnSpPr>
            <p:spPr>
              <a:xfrm rot="10800000" flipH="1" flipV="1">
                <a:off x="5471" y="2910"/>
                <a:ext cx="322" cy="12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14"/>
              <p:cNvCxnSpPr>
                <a:cxnSpLocks noChangeShapeType="1"/>
              </p:cNvCxnSpPr>
              <p:nvPr/>
            </p:nvCxnSpPr>
            <p:spPr>
              <a:xfrm flipH="1">
                <a:off x="5553" y="3588"/>
                <a:ext cx="240" cy="12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15"/>
              <p:cNvCxnSpPr>
                <a:cxnSpLocks noChangeShapeType="1"/>
              </p:cNvCxnSpPr>
              <p:nvPr/>
            </p:nvCxnSpPr>
            <p:spPr>
              <a:xfrm rot="10800000" flipV="1">
                <a:off x="5561" y="3700"/>
                <a:ext cx="4" cy="1273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0" name="AutoShape 15"/>
          <p:cNvCxnSpPr>
            <a:cxnSpLocks noChangeShapeType="1"/>
          </p:cNvCxnSpPr>
          <p:nvPr/>
        </p:nvCxnSpPr>
        <p:spPr>
          <a:xfrm>
            <a:off x="7504121" y="3355871"/>
            <a:ext cx="2712996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5"/>
          <p:cNvCxnSpPr>
            <a:cxnSpLocks noChangeShapeType="1"/>
          </p:cNvCxnSpPr>
          <p:nvPr/>
        </p:nvCxnSpPr>
        <p:spPr>
          <a:xfrm>
            <a:off x="7504121" y="1603274"/>
            <a:ext cx="2688048" cy="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" name="Group 24"/>
          <p:cNvGrpSpPr>
            <a:grpSpLocks/>
          </p:cNvGrpSpPr>
          <p:nvPr/>
        </p:nvGrpSpPr>
        <p:grpSpPr>
          <a:xfrm rot="10800000">
            <a:off x="10127857" y="1592556"/>
            <a:ext cx="127514" cy="1770758"/>
            <a:chOff x="5333" y="1810"/>
            <a:chExt cx="460" cy="3163"/>
          </a:xfrm>
        </p:grpSpPr>
        <p:cxnSp>
          <p:nvCxnSpPr>
            <p:cNvPr id="47" name="AutoShape 7"/>
            <p:cNvCxnSpPr>
              <a:cxnSpLocks noChangeShapeType="1"/>
            </p:cNvCxnSpPr>
            <p:nvPr/>
          </p:nvCxnSpPr>
          <p:spPr>
            <a:xfrm flipH="1">
              <a:off x="5333" y="3039"/>
              <a:ext cx="4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8"/>
            <p:cNvCxnSpPr>
              <a:cxnSpLocks noChangeShapeType="1"/>
            </p:cNvCxnSpPr>
            <p:nvPr/>
          </p:nvCxnSpPr>
          <p:spPr>
            <a:xfrm>
              <a:off x="5333" y="3219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9"/>
            <p:cNvCxnSpPr>
              <a:cxnSpLocks noChangeShapeType="1"/>
            </p:cNvCxnSpPr>
            <p:nvPr/>
          </p:nvCxnSpPr>
          <p:spPr>
            <a:xfrm flipH="1">
              <a:off x="5333" y="3309"/>
              <a:ext cx="460" cy="1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10"/>
            <p:cNvCxnSpPr>
              <a:cxnSpLocks noChangeShapeType="1"/>
            </p:cNvCxnSpPr>
            <p:nvPr/>
          </p:nvCxnSpPr>
          <p:spPr>
            <a:xfrm>
              <a:off x="5333" y="3498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" name="Group 31"/>
            <p:cNvGrpSpPr>
              <a:grpSpLocks/>
            </p:cNvGrpSpPr>
            <p:nvPr/>
          </p:nvGrpSpPr>
          <p:grpSpPr>
            <a:xfrm>
              <a:off x="5452" y="1810"/>
              <a:ext cx="341" cy="3163"/>
              <a:chOff x="5452" y="1810"/>
              <a:chExt cx="341" cy="3163"/>
            </a:xfrm>
          </p:grpSpPr>
          <p:cxnSp>
            <p:nvCxnSpPr>
              <p:cNvPr id="52" name="AutoShape 12"/>
              <p:cNvCxnSpPr>
                <a:cxnSpLocks noChangeShapeType="1"/>
              </p:cNvCxnSpPr>
              <p:nvPr/>
            </p:nvCxnSpPr>
            <p:spPr>
              <a:xfrm rot="10800000" flipV="1">
                <a:off x="5452" y="1810"/>
                <a:ext cx="0" cy="111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AutoShape 13"/>
              <p:cNvCxnSpPr>
                <a:cxnSpLocks noChangeShapeType="1"/>
              </p:cNvCxnSpPr>
              <p:nvPr/>
            </p:nvCxnSpPr>
            <p:spPr>
              <a:xfrm rot="10800000" flipH="1" flipV="1">
                <a:off x="5471" y="2910"/>
                <a:ext cx="322" cy="12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AutoShape 14"/>
              <p:cNvCxnSpPr>
                <a:cxnSpLocks noChangeShapeType="1"/>
              </p:cNvCxnSpPr>
              <p:nvPr/>
            </p:nvCxnSpPr>
            <p:spPr>
              <a:xfrm flipH="1">
                <a:off x="5553" y="3588"/>
                <a:ext cx="240" cy="12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AutoShape 15"/>
              <p:cNvCxnSpPr>
                <a:cxnSpLocks noChangeShapeType="1"/>
              </p:cNvCxnSpPr>
              <p:nvPr/>
            </p:nvCxnSpPr>
            <p:spPr>
              <a:xfrm rot="10800000" flipV="1">
                <a:off x="5561" y="3700"/>
                <a:ext cx="4" cy="1273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0" name="Group 69"/>
          <p:cNvGrpSpPr/>
          <p:nvPr/>
        </p:nvGrpSpPr>
        <p:grpSpPr>
          <a:xfrm>
            <a:off x="650003" y="1704858"/>
            <a:ext cx="1077242" cy="1595808"/>
            <a:chOff x="7310261" y="2716359"/>
            <a:chExt cx="1168879" cy="1803826"/>
          </a:xfrm>
        </p:grpSpPr>
        <p:sp>
          <p:nvSpPr>
            <p:cNvPr id="102" name="Text Box 6"/>
            <p:cNvSpPr txBox="1"/>
            <p:nvPr/>
          </p:nvSpPr>
          <p:spPr>
            <a:xfrm>
              <a:off x="7310261" y="3391818"/>
              <a:ext cx="871538" cy="4381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numCol="1"/>
            <a:lstStyle/>
            <a:p>
              <a:pPr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ea typeface="Calibri"/>
                  <a:cs typeface="Times New Roman"/>
                </a:rPr>
                <a:t>5V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 rot="5400000">
              <a:off x="7382324" y="3423369"/>
              <a:ext cx="1803826" cy="389806"/>
              <a:chOff x="405211" y="2738180"/>
              <a:chExt cx="1803826" cy="389806"/>
            </a:xfrm>
          </p:grpSpPr>
          <p:cxnSp>
            <p:nvCxnSpPr>
              <p:cNvPr id="105" name="AutoShape 8"/>
              <p:cNvCxnSpPr>
                <a:cxnSpLocks noChangeShapeType="1"/>
              </p:cNvCxnSpPr>
              <p:nvPr/>
            </p:nvCxnSpPr>
            <p:spPr>
              <a:xfrm flipV="1">
                <a:off x="1346454" y="2842670"/>
                <a:ext cx="0" cy="1821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AutoShape 15"/>
              <p:cNvCxnSpPr>
                <a:cxnSpLocks noChangeShapeType="1"/>
              </p:cNvCxnSpPr>
              <p:nvPr/>
            </p:nvCxnSpPr>
            <p:spPr>
              <a:xfrm rot="16200000">
                <a:off x="1775158" y="2490228"/>
                <a:ext cx="414" cy="86734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AutoShape 8"/>
              <p:cNvCxnSpPr>
                <a:cxnSpLocks noChangeShapeType="1"/>
              </p:cNvCxnSpPr>
              <p:nvPr/>
            </p:nvCxnSpPr>
            <p:spPr>
              <a:xfrm flipV="1">
                <a:off x="1219702" y="2738180"/>
                <a:ext cx="0" cy="38980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8" name="AutoShape 15"/>
              <p:cNvCxnSpPr>
                <a:cxnSpLocks noChangeShapeType="1"/>
              </p:cNvCxnSpPr>
              <p:nvPr/>
            </p:nvCxnSpPr>
            <p:spPr>
              <a:xfrm rot="16200000" flipH="1">
                <a:off x="812651" y="2516254"/>
                <a:ext cx="2" cy="81488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4" name="Rectangle 103"/>
            <p:cNvSpPr/>
            <p:nvPr/>
          </p:nvSpPr>
          <p:spPr>
            <a:xfrm>
              <a:off x="8074029" y="3148675"/>
              <a:ext cx="311694" cy="889454"/>
            </a:xfrm>
            <a:prstGeom prst="rect">
              <a:avLst/>
            </a:prstGeom>
            <a:ln>
              <a:noFill/>
            </a:ln>
          </p:spPr>
          <p:txBody>
            <a:bodyPr wrap="none" numCol="1">
              <a:spAutoFit/>
            </a:bodyPr>
            <a:lstStyle/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600" dirty="0">
                  <a:ea typeface="Calibri"/>
                  <a:cs typeface="Times New Roman"/>
                </a:rPr>
                <a:t>+</a:t>
              </a:r>
            </a:p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600" dirty="0">
                  <a:ea typeface="Calibri"/>
                  <a:cs typeface="Times New Roman"/>
                </a:rPr>
                <a:t>-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548511" y="1306697"/>
            <a:ext cx="1694938" cy="471862"/>
            <a:chOff x="5842793" y="2318494"/>
            <a:chExt cx="1839121" cy="533371"/>
          </a:xfrm>
        </p:grpSpPr>
        <p:sp>
          <p:nvSpPr>
            <p:cNvPr id="88" name="Text Box 5"/>
            <p:cNvSpPr txBox="1">
              <a:spLocks noChangeArrowheads="1"/>
            </p:cNvSpPr>
            <p:nvPr/>
          </p:nvSpPr>
          <p:spPr>
            <a:xfrm>
              <a:off x="6477000" y="2318494"/>
              <a:ext cx="710009" cy="382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220</a:t>
              </a:r>
              <a:r>
                <a:rPr lang="en-US" sz="1600" dirty="0">
                  <a:latin typeface="Symbol" pitchFamily="18" charset="2"/>
                </a:rPr>
                <a:t>W</a:t>
              </a:r>
              <a:endParaRPr lang="en-US" sz="1600" dirty="0">
                <a:latin typeface="+mn-lt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842793" y="2666193"/>
              <a:ext cx="1839121" cy="185672"/>
              <a:chOff x="5880224" y="2571086"/>
              <a:chExt cx="1839121" cy="347662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flipH="1">
                <a:off x="5880224" y="2743515"/>
                <a:ext cx="627063" cy="47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7119270" y="2743818"/>
                <a:ext cx="600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4" name="Group 98"/>
              <p:cNvGrpSpPr>
                <a:grpSpLocks/>
              </p:cNvGrpSpPr>
              <p:nvPr/>
            </p:nvGrpSpPr>
            <p:grpSpPr>
              <a:xfrm>
                <a:off x="6499339" y="2571086"/>
                <a:ext cx="626267" cy="347662"/>
                <a:chOff x="7209220" y="1678338"/>
                <a:chExt cx="704492" cy="303002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7387798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7505660" y="1678338"/>
                  <a:ext cx="116077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7844067" y="1825261"/>
                  <a:ext cx="69645" cy="1521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7209220" y="1682489"/>
                  <a:ext cx="69646" cy="1508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27886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7614594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773245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3" name="Group 72"/>
          <p:cNvGrpSpPr/>
          <p:nvPr/>
        </p:nvGrpSpPr>
        <p:grpSpPr>
          <a:xfrm>
            <a:off x="3159247" y="1689555"/>
            <a:ext cx="794356" cy="1627033"/>
            <a:chOff x="8388891" y="427162"/>
            <a:chExt cx="861929" cy="1839121"/>
          </a:xfrm>
        </p:grpSpPr>
        <p:grpSp>
          <p:nvGrpSpPr>
            <p:cNvPr id="74" name="Group 73"/>
            <p:cNvGrpSpPr/>
            <p:nvPr/>
          </p:nvGrpSpPr>
          <p:grpSpPr>
            <a:xfrm rot="16200000">
              <a:off x="7562166" y="1253887"/>
              <a:ext cx="1839121" cy="185672"/>
              <a:chOff x="5880224" y="2571086"/>
              <a:chExt cx="1839121" cy="347662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H="1">
                <a:off x="5880224" y="2743515"/>
                <a:ext cx="627063" cy="47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7119270" y="2743818"/>
                <a:ext cx="600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Group 98"/>
              <p:cNvGrpSpPr>
                <a:grpSpLocks/>
              </p:cNvGrpSpPr>
              <p:nvPr/>
            </p:nvGrpSpPr>
            <p:grpSpPr>
              <a:xfrm>
                <a:off x="6499339" y="2571086"/>
                <a:ext cx="626267" cy="347662"/>
                <a:chOff x="7209220" y="1678338"/>
                <a:chExt cx="704492" cy="303002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7387798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7505660" y="1678338"/>
                  <a:ext cx="116077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7844067" y="1825261"/>
                  <a:ext cx="69645" cy="1521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7209220" y="1682489"/>
                  <a:ext cx="69646" cy="1508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27886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7614594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773245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7" name="Text Box 5"/>
            <p:cNvSpPr txBox="1">
              <a:spLocks noChangeArrowheads="1"/>
            </p:cNvSpPr>
            <p:nvPr/>
          </p:nvSpPr>
          <p:spPr>
            <a:xfrm>
              <a:off x="8540811" y="1172763"/>
              <a:ext cx="710009" cy="382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470</a:t>
              </a:r>
              <a:r>
                <a:rPr lang="en-US" sz="1600" dirty="0">
                  <a:latin typeface="Symbol" pitchFamily="18" charset="2"/>
                </a:rPr>
                <a:t>W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226" name="Group 24"/>
          <p:cNvGrpSpPr>
            <a:grpSpLocks/>
          </p:cNvGrpSpPr>
          <p:nvPr/>
        </p:nvGrpSpPr>
        <p:grpSpPr>
          <a:xfrm rot="10800000">
            <a:off x="9255249" y="1596605"/>
            <a:ext cx="127514" cy="1770758"/>
            <a:chOff x="5333" y="1810"/>
            <a:chExt cx="460" cy="3163"/>
          </a:xfrm>
        </p:grpSpPr>
        <p:cxnSp>
          <p:nvCxnSpPr>
            <p:cNvPr id="227" name="AutoShape 7"/>
            <p:cNvCxnSpPr>
              <a:cxnSpLocks noChangeShapeType="1"/>
            </p:cNvCxnSpPr>
            <p:nvPr/>
          </p:nvCxnSpPr>
          <p:spPr>
            <a:xfrm flipH="1">
              <a:off x="5333" y="3039"/>
              <a:ext cx="4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" name="AutoShape 8"/>
            <p:cNvCxnSpPr>
              <a:cxnSpLocks noChangeShapeType="1"/>
            </p:cNvCxnSpPr>
            <p:nvPr/>
          </p:nvCxnSpPr>
          <p:spPr>
            <a:xfrm>
              <a:off x="5333" y="3219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9" name="AutoShape 9"/>
            <p:cNvCxnSpPr>
              <a:cxnSpLocks noChangeShapeType="1"/>
            </p:cNvCxnSpPr>
            <p:nvPr/>
          </p:nvCxnSpPr>
          <p:spPr>
            <a:xfrm flipH="1">
              <a:off x="5333" y="3309"/>
              <a:ext cx="460" cy="1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0" name="AutoShape 10"/>
            <p:cNvCxnSpPr>
              <a:cxnSpLocks noChangeShapeType="1"/>
            </p:cNvCxnSpPr>
            <p:nvPr/>
          </p:nvCxnSpPr>
          <p:spPr>
            <a:xfrm>
              <a:off x="5333" y="3498"/>
              <a:ext cx="460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31" name="Group 31"/>
            <p:cNvGrpSpPr>
              <a:grpSpLocks/>
            </p:cNvGrpSpPr>
            <p:nvPr/>
          </p:nvGrpSpPr>
          <p:grpSpPr>
            <a:xfrm>
              <a:off x="5438" y="1810"/>
              <a:ext cx="355" cy="3163"/>
              <a:chOff x="5438" y="1810"/>
              <a:chExt cx="355" cy="3163"/>
            </a:xfrm>
          </p:grpSpPr>
          <p:cxnSp>
            <p:nvCxnSpPr>
              <p:cNvPr id="232" name="AutoShape 12"/>
              <p:cNvCxnSpPr>
                <a:cxnSpLocks noChangeShapeType="1"/>
              </p:cNvCxnSpPr>
              <p:nvPr/>
            </p:nvCxnSpPr>
            <p:spPr>
              <a:xfrm rot="10800000" flipV="1">
                <a:off x="5452" y="1810"/>
                <a:ext cx="0" cy="111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3" name="AutoShape 13"/>
              <p:cNvCxnSpPr>
                <a:cxnSpLocks noChangeShapeType="1"/>
              </p:cNvCxnSpPr>
              <p:nvPr/>
            </p:nvCxnSpPr>
            <p:spPr>
              <a:xfrm rot="10800000" flipH="1" flipV="1">
                <a:off x="5438" y="2910"/>
                <a:ext cx="322" cy="12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4" name="AutoShape 14"/>
              <p:cNvCxnSpPr>
                <a:cxnSpLocks noChangeShapeType="1"/>
              </p:cNvCxnSpPr>
              <p:nvPr/>
            </p:nvCxnSpPr>
            <p:spPr>
              <a:xfrm flipH="1">
                <a:off x="5553" y="3588"/>
                <a:ext cx="240" cy="12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" name="AutoShape 15"/>
              <p:cNvCxnSpPr>
                <a:cxnSpLocks noChangeShapeType="1"/>
              </p:cNvCxnSpPr>
              <p:nvPr/>
            </p:nvCxnSpPr>
            <p:spPr>
              <a:xfrm rot="10800000" flipV="1">
                <a:off x="5561" y="3700"/>
                <a:ext cx="4" cy="1273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70" name="Group 269"/>
          <p:cNvGrpSpPr/>
          <p:nvPr/>
        </p:nvGrpSpPr>
        <p:grpSpPr>
          <a:xfrm>
            <a:off x="1555891" y="3228611"/>
            <a:ext cx="1694938" cy="473256"/>
            <a:chOff x="5842793" y="2666193"/>
            <a:chExt cx="1839121" cy="534947"/>
          </a:xfrm>
        </p:grpSpPr>
        <p:sp>
          <p:nvSpPr>
            <p:cNvPr id="271" name="Text Box 5"/>
            <p:cNvSpPr txBox="1">
              <a:spLocks noChangeArrowheads="1"/>
            </p:cNvSpPr>
            <p:nvPr/>
          </p:nvSpPr>
          <p:spPr>
            <a:xfrm>
              <a:off x="6402729" y="2818454"/>
              <a:ext cx="823068" cy="382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1000</a:t>
              </a:r>
              <a:r>
                <a:rPr lang="en-US" sz="1600" dirty="0">
                  <a:latin typeface="Symbol" pitchFamily="18" charset="2"/>
                </a:rPr>
                <a:t>W</a:t>
              </a:r>
              <a:endParaRPr lang="en-US" sz="1600" dirty="0">
                <a:latin typeface="+mn-lt"/>
              </a:endParaRPr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5842793" y="2666193"/>
              <a:ext cx="1839121" cy="185672"/>
              <a:chOff x="5880224" y="2571086"/>
              <a:chExt cx="1839121" cy="347662"/>
            </a:xfrm>
          </p:grpSpPr>
          <p:cxnSp>
            <p:nvCxnSpPr>
              <p:cNvPr id="275" name="Straight Connector 274"/>
              <p:cNvCxnSpPr/>
              <p:nvPr/>
            </p:nvCxnSpPr>
            <p:spPr>
              <a:xfrm flipH="1">
                <a:off x="5880224" y="2743515"/>
                <a:ext cx="627063" cy="47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flipH="1">
                <a:off x="7119270" y="2743818"/>
                <a:ext cx="600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7" name="Group 98"/>
              <p:cNvGrpSpPr>
                <a:grpSpLocks/>
              </p:cNvGrpSpPr>
              <p:nvPr/>
            </p:nvGrpSpPr>
            <p:grpSpPr>
              <a:xfrm>
                <a:off x="6499339" y="2571086"/>
                <a:ext cx="626267" cy="347662"/>
                <a:chOff x="7209220" y="1678338"/>
                <a:chExt cx="704492" cy="303002"/>
              </a:xfrm>
            </p:grpSpPr>
            <p:cxnSp>
              <p:nvCxnSpPr>
                <p:cNvPr id="278" name="Straight Connector 277"/>
                <p:cNvCxnSpPr/>
                <p:nvPr/>
              </p:nvCxnSpPr>
              <p:spPr>
                <a:xfrm flipV="1">
                  <a:off x="7387798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7505660" y="1678338"/>
                  <a:ext cx="116077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flipV="1">
                  <a:off x="7844067" y="1825261"/>
                  <a:ext cx="69645" cy="1521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 flipV="1">
                  <a:off x="7209220" y="1682489"/>
                  <a:ext cx="69646" cy="1508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727886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flipV="1">
                  <a:off x="7614594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>
                  <a:off x="773245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5" name="Text Box 5"/>
          <p:cNvSpPr txBox="1">
            <a:spLocks noChangeArrowheads="1"/>
          </p:cNvSpPr>
          <p:nvPr/>
        </p:nvSpPr>
        <p:spPr>
          <a:xfrm>
            <a:off x="8679768" y="2377966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470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86" name="Text Box 5"/>
          <p:cNvSpPr txBox="1">
            <a:spLocks noChangeArrowheads="1"/>
          </p:cNvSpPr>
          <p:nvPr/>
        </p:nvSpPr>
        <p:spPr>
          <a:xfrm>
            <a:off x="7805189" y="2366197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220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87" name="Text Box 5"/>
          <p:cNvSpPr txBox="1">
            <a:spLocks noChangeArrowheads="1"/>
          </p:cNvSpPr>
          <p:nvPr/>
        </p:nvSpPr>
        <p:spPr>
          <a:xfrm>
            <a:off x="9458576" y="2378107"/>
            <a:ext cx="7585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1000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98" name="Text Box 6"/>
          <p:cNvSpPr txBox="1"/>
          <p:nvPr/>
        </p:nvSpPr>
        <p:spPr>
          <a:xfrm>
            <a:off x="6752395" y="2279380"/>
            <a:ext cx="803211" cy="3876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600" dirty="0">
                <a:solidFill>
                  <a:schemeClr val="tx1"/>
                </a:solidFill>
                <a:ea typeface="Calibri"/>
                <a:cs typeface="Times New Roman"/>
              </a:rPr>
              <a:t>5V</a:t>
            </a:r>
          </a:p>
        </p:txBody>
      </p:sp>
      <p:sp>
        <p:nvSpPr>
          <p:cNvPr id="180" name="Text Box 6">
            <a:extLst>
              <a:ext uri="{FF2B5EF4-FFF2-40B4-BE49-F238E27FC236}">
                <a16:creationId xmlns:a16="http://schemas.microsoft.com/office/drawing/2014/main" id="{818CAC5D-E449-4BED-9267-DB0B9F97E8C3}"/>
              </a:ext>
            </a:extLst>
          </p:cNvPr>
          <p:cNvSpPr txBox="1"/>
          <p:nvPr/>
        </p:nvSpPr>
        <p:spPr>
          <a:xfrm>
            <a:off x="853390" y="333877"/>
            <a:ext cx="4472005" cy="8943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1. Find the equivalent resistance R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eq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and source current I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s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</p:txBody>
      </p:sp>
      <p:sp>
        <p:nvSpPr>
          <p:cNvPr id="200" name="Text Box 6">
            <a:extLst>
              <a:ext uri="{FF2B5EF4-FFF2-40B4-BE49-F238E27FC236}">
                <a16:creationId xmlns:a16="http://schemas.microsoft.com/office/drawing/2014/main" id="{95D53A97-6E78-4CFA-9FD1-16338F76B486}"/>
              </a:ext>
            </a:extLst>
          </p:cNvPr>
          <p:cNvSpPr txBox="1"/>
          <p:nvPr/>
        </p:nvSpPr>
        <p:spPr>
          <a:xfrm>
            <a:off x="6443765" y="427423"/>
            <a:ext cx="4472005" cy="8943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2. Find the equivalent resistance R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eq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and source current I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s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2A156AD4-071A-461E-8354-41A9EE336875}"/>
              </a:ext>
            </a:extLst>
          </p:cNvPr>
          <p:cNvSpPr txBox="1"/>
          <p:nvPr/>
        </p:nvSpPr>
        <p:spPr>
          <a:xfrm>
            <a:off x="11121588" y="85001"/>
            <a:ext cx="80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SHOW</a:t>
            </a:r>
          </a:p>
          <a:p>
            <a:r>
              <a:rPr lang="en-US" b="1" dirty="0"/>
              <a:t>WORK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5C6CD0BC-7B36-470E-A7EB-0CC2A7314BA0}"/>
              </a:ext>
            </a:extLst>
          </p:cNvPr>
          <p:cNvSpPr txBox="1"/>
          <p:nvPr/>
        </p:nvSpPr>
        <p:spPr>
          <a:xfrm>
            <a:off x="10915770" y="5988496"/>
            <a:ext cx="114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</a:p>
          <a:p>
            <a:r>
              <a:rPr lang="en-US" b="1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805656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BCF5-37FD-4E51-8AB5-6CB4663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59008-BA7D-444E-A7CF-0459552D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2021:  etA DC Theory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ACF39-6338-4B14-957C-CCBFBD5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A356B-2907-458B-B9BA-CF1BE5C4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480" y="136525"/>
            <a:ext cx="9567040" cy="62198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B00AF24-D2C2-46F9-ABF0-E71DCF34FE0E}"/>
              </a:ext>
            </a:extLst>
          </p:cNvPr>
          <p:cNvSpPr/>
          <p:nvPr/>
        </p:nvSpPr>
        <p:spPr>
          <a:xfrm rot="19237779">
            <a:off x="8847179" y="155381"/>
            <a:ext cx="1812841" cy="28360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86C1D7-A5B1-4519-AFC9-6C0A88B16D18}"/>
              </a:ext>
            </a:extLst>
          </p:cNvPr>
          <p:cNvSpPr/>
          <p:nvPr/>
        </p:nvSpPr>
        <p:spPr>
          <a:xfrm>
            <a:off x="7953153" y="3094073"/>
            <a:ext cx="2339163" cy="3168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BCAE61-385B-49FF-BA65-70F35ED8004D}"/>
              </a:ext>
            </a:extLst>
          </p:cNvPr>
          <p:cNvSpPr/>
          <p:nvPr/>
        </p:nvSpPr>
        <p:spPr>
          <a:xfrm>
            <a:off x="4954772" y="418212"/>
            <a:ext cx="2604977" cy="3168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3BFDD-AAF0-4B97-A9B7-68917BF1C52F}"/>
              </a:ext>
            </a:extLst>
          </p:cNvPr>
          <p:cNvSpPr txBox="1"/>
          <p:nvPr/>
        </p:nvSpPr>
        <p:spPr>
          <a:xfrm>
            <a:off x="1879869" y="3503428"/>
            <a:ext cx="3944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Find any parallel and/or series combinations that can be reduced.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D0B8B-EC89-49B7-89EF-B0A19A9DD7A9}"/>
              </a:ext>
            </a:extLst>
          </p:cNvPr>
          <p:cNvSpPr txBox="1"/>
          <p:nvPr/>
        </p:nvSpPr>
        <p:spPr>
          <a:xfrm>
            <a:off x="3448495" y="1710076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16.67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56217-407B-411C-BF19-164ADCB0CD51}"/>
              </a:ext>
            </a:extLst>
          </p:cNvPr>
          <p:cNvSpPr txBox="1"/>
          <p:nvPr/>
        </p:nvSpPr>
        <p:spPr>
          <a:xfrm>
            <a:off x="10770093" y="988606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285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92893C-2B82-4E20-B9A9-2909CA6C4E9D}"/>
              </a:ext>
            </a:extLst>
          </p:cNvPr>
          <p:cNvSpPr txBox="1"/>
          <p:nvPr/>
        </p:nvSpPr>
        <p:spPr>
          <a:xfrm>
            <a:off x="10312131" y="4373300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45.9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BCF5-37FD-4E51-8AB5-6CB4663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59008-BA7D-444E-A7CF-0459552D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2021:  etA DC Theory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ACF39-6338-4B14-957C-CCBFBD5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A356B-2907-458B-B9BA-CF1BE5C476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849" b="15935"/>
          <a:stretch/>
        </p:blipFill>
        <p:spPr>
          <a:xfrm>
            <a:off x="1312481" y="136525"/>
            <a:ext cx="8624734" cy="522868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EBCAE61-385B-49FF-BA65-70F35ED8004D}"/>
              </a:ext>
            </a:extLst>
          </p:cNvPr>
          <p:cNvSpPr/>
          <p:nvPr/>
        </p:nvSpPr>
        <p:spPr>
          <a:xfrm>
            <a:off x="4954772" y="418212"/>
            <a:ext cx="2604977" cy="494700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D0B8B-EC89-49B7-89EF-B0A19A9DD7A9}"/>
              </a:ext>
            </a:extLst>
          </p:cNvPr>
          <p:cNvSpPr txBox="1"/>
          <p:nvPr/>
        </p:nvSpPr>
        <p:spPr>
          <a:xfrm>
            <a:off x="3448495" y="1710076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16.67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56217-407B-411C-BF19-164ADCB0CD51}"/>
              </a:ext>
            </a:extLst>
          </p:cNvPr>
          <p:cNvSpPr txBox="1"/>
          <p:nvPr/>
        </p:nvSpPr>
        <p:spPr>
          <a:xfrm>
            <a:off x="10037338" y="1903006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285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92893C-2B82-4E20-B9A9-2909CA6C4E9D}"/>
              </a:ext>
            </a:extLst>
          </p:cNvPr>
          <p:cNvSpPr txBox="1"/>
          <p:nvPr/>
        </p:nvSpPr>
        <p:spPr>
          <a:xfrm>
            <a:off x="8523852" y="5276006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45.9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0A79B-249B-4FFE-933C-6EED879B43C8}"/>
              </a:ext>
            </a:extLst>
          </p:cNvPr>
          <p:cNvSpPr txBox="1"/>
          <p:nvPr/>
        </p:nvSpPr>
        <p:spPr>
          <a:xfrm>
            <a:off x="3498557" y="3244554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</a:rPr>
              <a:t>79.67</a:t>
            </a:r>
            <a:r>
              <a:rPr lang="el-GR" sz="3200" b="1" dirty="0">
                <a:solidFill>
                  <a:srgbClr val="0000CC"/>
                </a:solidFill>
              </a:rPr>
              <a:t>Ω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0869F4-A664-4B0B-960D-AAFF2C6EEB3D}"/>
              </a:ext>
            </a:extLst>
          </p:cNvPr>
          <p:cNvSpPr/>
          <p:nvPr/>
        </p:nvSpPr>
        <p:spPr>
          <a:xfrm>
            <a:off x="8394853" y="3536941"/>
            <a:ext cx="1326763" cy="1243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2C5A98-ECD8-4824-A6E9-68639E725401}"/>
              </a:ext>
            </a:extLst>
          </p:cNvPr>
          <p:cNvSpPr/>
          <p:nvPr/>
        </p:nvSpPr>
        <p:spPr>
          <a:xfrm>
            <a:off x="8394853" y="506775"/>
            <a:ext cx="1326763" cy="1299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BEA2C8-257A-43FA-8630-AEE2F08D2548}"/>
              </a:ext>
            </a:extLst>
          </p:cNvPr>
          <p:cNvCxnSpPr/>
          <p:nvPr/>
        </p:nvCxnSpPr>
        <p:spPr>
          <a:xfrm>
            <a:off x="8306718" y="760164"/>
            <a:ext cx="1414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69E0D9-BDA8-4110-9760-813EEB4E4069}"/>
              </a:ext>
            </a:extLst>
          </p:cNvPr>
          <p:cNvSpPr txBox="1"/>
          <p:nvPr/>
        </p:nvSpPr>
        <p:spPr>
          <a:xfrm>
            <a:off x="6844037" y="5320610"/>
            <a:ext cx="873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50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304AB3F-0AD3-4776-909C-0758936C6B16}"/>
              </a:ext>
            </a:extLst>
          </p:cNvPr>
          <p:cNvSpPr/>
          <p:nvPr/>
        </p:nvSpPr>
        <p:spPr>
          <a:xfrm>
            <a:off x="3073706" y="1410160"/>
            <a:ext cx="5001658" cy="15754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B32161-CE88-4034-89B9-2E9799EA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13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F122F2-540E-4BAD-9E8A-D03FD79ACC30}"/>
              </a:ext>
            </a:extLst>
          </p:cNvPr>
          <p:cNvGrpSpPr/>
          <p:nvPr/>
        </p:nvGrpSpPr>
        <p:grpSpPr>
          <a:xfrm>
            <a:off x="2673096" y="1464777"/>
            <a:ext cx="5086918" cy="3716386"/>
            <a:chOff x="5933219" y="1269228"/>
            <a:chExt cx="5086918" cy="371638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19B6698-9B51-4705-8D98-B6CE598712AD}"/>
                </a:ext>
              </a:extLst>
            </p:cNvPr>
            <p:cNvGrpSpPr/>
            <p:nvPr/>
          </p:nvGrpSpPr>
          <p:grpSpPr>
            <a:xfrm>
              <a:off x="5933219" y="1269228"/>
              <a:ext cx="5086918" cy="3716386"/>
              <a:chOff x="2133560" y="1104466"/>
              <a:chExt cx="5230449" cy="476273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4341A90-8D8C-49AA-A84D-F69071E85175}"/>
                  </a:ext>
                </a:extLst>
              </p:cNvPr>
              <p:cNvGrpSpPr/>
              <p:nvPr/>
            </p:nvGrpSpPr>
            <p:grpSpPr>
              <a:xfrm>
                <a:off x="2944704" y="1909059"/>
                <a:ext cx="4419305" cy="3039589"/>
                <a:chOff x="7674678" y="1858585"/>
                <a:chExt cx="1679904" cy="1131214"/>
              </a:xfrm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39329A01-D69A-44EE-94C0-E2DC9EAFB5A5}"/>
                    </a:ext>
                  </a:extLst>
                </p:cNvPr>
                <p:cNvSpPr/>
                <p:nvPr/>
              </p:nvSpPr>
              <p:spPr>
                <a:xfrm>
                  <a:off x="7863771" y="1858585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0DC88C6-D1B6-491B-8B89-2BACF91EEE56}"/>
                    </a:ext>
                  </a:extLst>
                </p:cNvPr>
                <p:cNvSpPr/>
                <p:nvPr/>
              </p:nvSpPr>
              <p:spPr>
                <a:xfrm>
                  <a:off x="8576348" y="1858693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F6BFD66A-ECFF-489C-A707-7994E4DDFBE1}"/>
                    </a:ext>
                  </a:extLst>
                </p:cNvPr>
                <p:cNvSpPr/>
                <p:nvPr/>
              </p:nvSpPr>
              <p:spPr>
                <a:xfrm>
                  <a:off x="7863771" y="2865108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D2EB4E39-BAC8-4C2F-A3D3-A2DB1F7178AE}"/>
                    </a:ext>
                  </a:extLst>
                </p:cNvPr>
                <p:cNvSpPr/>
                <p:nvPr/>
              </p:nvSpPr>
              <p:spPr>
                <a:xfrm rot="5400000">
                  <a:off x="8934292" y="2361845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6014B366-30B6-4D09-95B0-6D7564884639}"/>
                    </a:ext>
                  </a:extLst>
                </p:cNvPr>
                <p:cNvSpPr/>
                <p:nvPr/>
              </p:nvSpPr>
              <p:spPr>
                <a:xfrm rot="5400000">
                  <a:off x="8218402" y="2403278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E7D8D423-ED85-4DD6-A737-AE8F2274A42C}"/>
                    </a:ext>
                  </a:extLst>
                </p:cNvPr>
                <p:cNvCxnSpPr>
                  <a:stCxn id="14" idx="0"/>
                  <a:endCxn id="17" idx="0"/>
                </p:cNvCxnSpPr>
                <p:nvPr/>
              </p:nvCxnSpPr>
              <p:spPr>
                <a:xfrm flipH="1">
                  <a:off x="8575353" y="1922033"/>
                  <a:ext cx="995" cy="18564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C029D72-8B6B-4CBE-BE3D-6ED69EC14A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77131" y="2823569"/>
                  <a:ext cx="995" cy="10498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FF9F0E3B-5872-44F1-B172-4C43C7E8A817}"/>
                    </a:ext>
                  </a:extLst>
                </p:cNvPr>
                <p:cNvCxnSpPr>
                  <a:cxnSpLocks/>
                  <a:endCxn id="16" idx="0"/>
                </p:cNvCxnSpPr>
                <p:nvPr/>
              </p:nvCxnSpPr>
              <p:spPr>
                <a:xfrm flipH="1">
                  <a:off x="9291243" y="1921924"/>
                  <a:ext cx="995" cy="14432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C5AF52C1-87CA-42CD-8952-E105C9163939}"/>
                    </a:ext>
                  </a:extLst>
                </p:cNvPr>
                <p:cNvCxnSpPr>
                  <a:cxnSpLocks/>
                  <a:stCxn id="16" idx="9"/>
                </p:cNvCxnSpPr>
                <p:nvPr/>
              </p:nvCxnSpPr>
              <p:spPr>
                <a:xfrm flipH="1">
                  <a:off x="9292238" y="2782136"/>
                  <a:ext cx="995" cy="14631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626716E-501E-485D-9443-6E2B70955E38}"/>
                    </a:ext>
                  </a:extLst>
                </p:cNvPr>
                <p:cNvGrpSpPr/>
                <p:nvPr/>
              </p:nvGrpSpPr>
              <p:grpSpPr>
                <a:xfrm>
                  <a:off x="7674678" y="2327669"/>
                  <a:ext cx="188168" cy="203679"/>
                  <a:chOff x="7674678" y="2327669"/>
                  <a:chExt cx="188168" cy="203679"/>
                </a:xfrm>
              </p:grpSpPr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F93C5D50-82CA-4258-8463-646EC77C93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726898" y="2465623"/>
                    <a:ext cx="8233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8C09ED7E-6ABA-4CA3-86B7-5FCD8E0671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77068" y="2531348"/>
                    <a:ext cx="18577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96D7B46E-29B1-42C9-882E-D44DDD201F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74678" y="2406399"/>
                    <a:ext cx="18577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354DB144-51ED-4225-833F-006F8470EF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726398" y="2327669"/>
                    <a:ext cx="8233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EF571-0E3E-4AC6-A957-D546AC0829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66572" y="1927311"/>
                  <a:ext cx="1" cy="40035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CCBB0638-5452-4139-AB5A-58B6AF0630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2526071"/>
                  <a:ext cx="6222" cy="40038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C7AEFD9C-8A19-4F0A-BFD2-474AC788E3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1922033"/>
                  <a:ext cx="10245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47B4424-8C6D-45B1-9268-74A1958C26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2928627"/>
                  <a:ext cx="10245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A9ABED-6458-4731-BC1D-4DB619AC46D1}"/>
                  </a:ext>
                </a:extLst>
              </p:cNvPr>
              <p:cNvSpPr txBox="1"/>
              <p:nvPr/>
            </p:nvSpPr>
            <p:spPr>
              <a:xfrm>
                <a:off x="4033375" y="1104466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R1</a:t>
                </a:r>
              </a:p>
              <a:p>
                <a:r>
                  <a:rPr lang="en-US" sz="2000" dirty="0"/>
                  <a:t>20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89D117-BAD9-4064-8FE2-B9E2E6BCA2EB}"/>
                  </a:ext>
                </a:extLst>
              </p:cNvPr>
              <p:cNvSpPr txBox="1"/>
              <p:nvPr/>
            </p:nvSpPr>
            <p:spPr>
              <a:xfrm>
                <a:off x="5929508" y="1104466"/>
                <a:ext cx="814475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R2</a:t>
                </a:r>
              </a:p>
              <a:p>
                <a:r>
                  <a:rPr lang="en-US" sz="2000" dirty="0"/>
                  <a:t>25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55690A-D342-4DE5-B637-168CF39C5BE8}"/>
                  </a:ext>
                </a:extLst>
              </p:cNvPr>
              <p:cNvSpPr txBox="1"/>
              <p:nvPr/>
            </p:nvSpPr>
            <p:spPr>
              <a:xfrm>
                <a:off x="4019966" y="4960007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R5</a:t>
                </a:r>
              </a:p>
              <a:p>
                <a:r>
                  <a:rPr lang="en-US" sz="2000" dirty="0"/>
                  <a:t>30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C2E4E0D-7655-48B1-9DC3-490DAAF71BF1}"/>
                  </a:ext>
                </a:extLst>
              </p:cNvPr>
              <p:cNvSpPr txBox="1"/>
              <p:nvPr/>
            </p:nvSpPr>
            <p:spPr>
              <a:xfrm>
                <a:off x="2133560" y="2925635"/>
                <a:ext cx="1059286" cy="130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            -</a:t>
                </a:r>
              </a:p>
              <a:p>
                <a:r>
                  <a:rPr lang="en-US" sz="2000" dirty="0"/>
                  <a:t>220 V</a:t>
                </a:r>
              </a:p>
              <a:p>
                <a:r>
                  <a:rPr lang="en-US" sz="2000" dirty="0"/>
                  <a:t>            +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D3A89A6-2DAB-4A3B-8C02-96C1996759B0}"/>
                  </a:ext>
                </a:extLst>
              </p:cNvPr>
              <p:cNvSpPr txBox="1"/>
              <p:nvPr/>
            </p:nvSpPr>
            <p:spPr>
              <a:xfrm>
                <a:off x="4486317" y="3225948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R3</a:t>
                </a:r>
              </a:p>
              <a:p>
                <a:r>
                  <a:rPr lang="en-US" sz="2000" dirty="0"/>
                  <a:t>40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5133C3-915B-4AC5-91A0-BD6906C76F35}"/>
                  </a:ext>
                </a:extLst>
              </p:cNvPr>
              <p:cNvSpPr txBox="1"/>
              <p:nvPr/>
            </p:nvSpPr>
            <p:spPr>
              <a:xfrm>
                <a:off x="6389898" y="3122047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R4</a:t>
                </a:r>
              </a:p>
              <a:p>
                <a:r>
                  <a:rPr lang="en-US" sz="2000" dirty="0"/>
                  <a:t>30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24C4237-1FDB-4298-9D48-9F92C7B65C6A}"/>
                </a:ext>
              </a:extLst>
            </p:cNvPr>
            <p:cNvCxnSpPr>
              <a:cxnSpLocks/>
              <a:stCxn id="15" idx="9"/>
            </p:cNvCxnSpPr>
            <p:nvPr/>
          </p:nvCxnSpPr>
          <p:spPr>
            <a:xfrm>
              <a:off x="9037502" y="4136057"/>
              <a:ext cx="18205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Box 6">
            <a:extLst>
              <a:ext uri="{FF2B5EF4-FFF2-40B4-BE49-F238E27FC236}">
                <a16:creationId xmlns:a16="http://schemas.microsoft.com/office/drawing/2014/main" id="{952A577B-4BC2-4357-9AE0-99BB25ACF659}"/>
              </a:ext>
            </a:extLst>
          </p:cNvPr>
          <p:cNvSpPr txBox="1"/>
          <p:nvPr/>
        </p:nvSpPr>
        <p:spPr>
          <a:xfrm>
            <a:off x="547811" y="323645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11.  Find the equivalent resistance.</a:t>
            </a: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41DA9FC8-E5C4-41FE-BA9D-ED52DCFC555F}"/>
              </a:ext>
            </a:extLst>
          </p:cNvPr>
          <p:cNvSpPr txBox="1"/>
          <p:nvPr/>
        </p:nvSpPr>
        <p:spPr>
          <a:xfrm>
            <a:off x="1027192" y="5343507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12.  Current in R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5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5AF35E-1025-4C55-BA2B-8591D01A7C66}"/>
              </a:ext>
            </a:extLst>
          </p:cNvPr>
          <p:cNvSpPr txBox="1"/>
          <p:nvPr/>
        </p:nvSpPr>
        <p:spPr>
          <a:xfrm>
            <a:off x="10915770" y="5988496"/>
            <a:ext cx="114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</a:p>
          <a:p>
            <a:r>
              <a:rPr lang="en-US" b="1" dirty="0"/>
              <a:t>ANSWERS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77900C-2AC6-4F53-994E-07AA2E709078}"/>
              </a:ext>
            </a:extLst>
          </p:cNvPr>
          <p:cNvSpPr txBox="1"/>
          <p:nvPr/>
        </p:nvSpPr>
        <p:spPr>
          <a:xfrm>
            <a:off x="11121588" y="85001"/>
            <a:ext cx="80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SHOW</a:t>
            </a:r>
          </a:p>
          <a:p>
            <a:r>
              <a:rPr lang="en-US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40962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E234A2-0E04-41D9-ACC5-B446F787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9B6B1C-465E-4B21-A643-7CEB46283D4A}"/>
              </a:ext>
            </a:extLst>
          </p:cNvPr>
          <p:cNvGrpSpPr/>
          <p:nvPr/>
        </p:nvGrpSpPr>
        <p:grpSpPr>
          <a:xfrm>
            <a:off x="6114189" y="1321736"/>
            <a:ext cx="5244312" cy="2312581"/>
            <a:chOff x="5471776" y="1852677"/>
            <a:chExt cx="5244312" cy="231258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153F748-06F0-42B4-9E77-D2453C94F9B5}"/>
                </a:ext>
              </a:extLst>
            </p:cNvPr>
            <p:cNvGrpSpPr/>
            <p:nvPr/>
          </p:nvGrpSpPr>
          <p:grpSpPr>
            <a:xfrm rot="5400000">
              <a:off x="5455363" y="2716678"/>
              <a:ext cx="2283648" cy="583579"/>
              <a:chOff x="405211" y="2738180"/>
              <a:chExt cx="1752602" cy="389806"/>
            </a:xfrm>
          </p:grpSpPr>
          <p:cxnSp>
            <p:nvCxnSpPr>
              <p:cNvPr id="42" name="AutoShape 8">
                <a:extLst>
                  <a:ext uri="{FF2B5EF4-FFF2-40B4-BE49-F238E27FC236}">
                    <a16:creationId xmlns:a16="http://schemas.microsoft.com/office/drawing/2014/main" id="{1FB2328B-64B6-4818-A77D-8876267C6CF4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346454" y="2842670"/>
                <a:ext cx="0" cy="1821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15">
                <a:extLst>
                  <a:ext uri="{FF2B5EF4-FFF2-40B4-BE49-F238E27FC236}">
                    <a16:creationId xmlns:a16="http://schemas.microsoft.com/office/drawing/2014/main" id="{D7A2167E-8676-4852-8A3B-0F7202C5F4CD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>
                <a:off x="1749546" y="2515840"/>
                <a:ext cx="414" cy="81612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AutoShape 8">
                <a:extLst>
                  <a:ext uri="{FF2B5EF4-FFF2-40B4-BE49-F238E27FC236}">
                    <a16:creationId xmlns:a16="http://schemas.microsoft.com/office/drawing/2014/main" id="{5F5B34F2-FE72-4BFF-85AB-A2A16B970D97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219702" y="2738180"/>
                <a:ext cx="0" cy="38980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AutoShape 15">
                <a:extLst>
                  <a:ext uri="{FF2B5EF4-FFF2-40B4-BE49-F238E27FC236}">
                    <a16:creationId xmlns:a16="http://schemas.microsoft.com/office/drawing/2014/main" id="{A800C867-93AF-40E1-AF8E-92793865DDFF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 flipH="1">
                <a:off x="812651" y="2516254"/>
                <a:ext cx="2" cy="81488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4054922-C8C2-41F6-BF0D-F05824D3FC94}"/>
                </a:ext>
              </a:extLst>
            </p:cNvPr>
            <p:cNvSpPr/>
            <p:nvPr/>
          </p:nvSpPr>
          <p:spPr>
            <a:xfrm>
              <a:off x="6282484" y="2429953"/>
              <a:ext cx="427944" cy="1045094"/>
            </a:xfrm>
            <a:prstGeom prst="rect">
              <a:avLst/>
            </a:prstGeom>
            <a:ln>
              <a:noFill/>
            </a:ln>
          </p:spPr>
          <p:txBody>
            <a:bodyPr wrap="none" numCol="1">
              <a:spAutoFit/>
            </a:bodyPr>
            <a:lstStyle/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400" dirty="0">
                  <a:ea typeface="Calibri"/>
                  <a:cs typeface="Times New Roman"/>
                </a:rPr>
                <a:t>+</a:t>
              </a:r>
            </a:p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400" dirty="0">
                  <a:ea typeface="Calibri"/>
                  <a:cs typeface="Times New Roman"/>
                </a:rPr>
                <a:t>-</a:t>
              </a:r>
            </a:p>
          </p:txBody>
        </p:sp>
        <p:grpSp>
          <p:nvGrpSpPr>
            <p:cNvPr id="6" name="Group 24">
              <a:extLst>
                <a:ext uri="{FF2B5EF4-FFF2-40B4-BE49-F238E27FC236}">
                  <a16:creationId xmlns:a16="http://schemas.microsoft.com/office/drawing/2014/main" id="{1B55D9C9-37C6-4543-84C0-EF6F781DCE06}"/>
                </a:ext>
              </a:extLst>
            </p:cNvPr>
            <p:cNvGrpSpPr>
              <a:grpSpLocks/>
            </p:cNvGrpSpPr>
            <p:nvPr/>
          </p:nvGrpSpPr>
          <p:grpSpPr>
            <a:xfrm rot="10800000">
              <a:off x="7898460" y="1854691"/>
              <a:ext cx="217724" cy="2307305"/>
              <a:chOff x="5333" y="1810"/>
              <a:chExt cx="460" cy="3163"/>
            </a:xfrm>
          </p:grpSpPr>
          <p:cxnSp>
            <p:nvCxnSpPr>
              <p:cNvPr id="33" name="AutoShape 7">
                <a:extLst>
                  <a:ext uri="{FF2B5EF4-FFF2-40B4-BE49-F238E27FC236}">
                    <a16:creationId xmlns:a16="http://schemas.microsoft.com/office/drawing/2014/main" id="{F32D327C-0DF4-4695-975A-606110B3ACAF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AutoShape 8">
                <a:extLst>
                  <a:ext uri="{FF2B5EF4-FFF2-40B4-BE49-F238E27FC236}">
                    <a16:creationId xmlns:a16="http://schemas.microsoft.com/office/drawing/2014/main" id="{374D69E5-E177-4377-A7D2-2F2DAB432016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AutoShape 9">
                <a:extLst>
                  <a:ext uri="{FF2B5EF4-FFF2-40B4-BE49-F238E27FC236}">
                    <a16:creationId xmlns:a16="http://schemas.microsoft.com/office/drawing/2014/main" id="{6CF597C0-7A8C-4BFA-9FF0-FB3A510ADDC4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AutoShape 10">
                <a:extLst>
                  <a:ext uri="{FF2B5EF4-FFF2-40B4-BE49-F238E27FC236}">
                    <a16:creationId xmlns:a16="http://schemas.microsoft.com/office/drawing/2014/main" id="{BB0369BB-F11F-441B-9429-8F695F24A173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7" name="Group 31">
                <a:extLst>
                  <a:ext uri="{FF2B5EF4-FFF2-40B4-BE49-F238E27FC236}">
                    <a16:creationId xmlns:a16="http://schemas.microsoft.com/office/drawing/2014/main" id="{30A98A3D-B1B8-4878-9687-5E1EFBCADBC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71" y="1810"/>
                <a:ext cx="322" cy="3163"/>
                <a:chOff x="5471" y="1810"/>
                <a:chExt cx="322" cy="3163"/>
              </a:xfrm>
            </p:grpSpPr>
            <p:cxnSp>
              <p:nvCxnSpPr>
                <p:cNvPr id="38" name="AutoShape 12">
                  <a:extLst>
                    <a:ext uri="{FF2B5EF4-FFF2-40B4-BE49-F238E27FC236}">
                      <a16:creationId xmlns:a16="http://schemas.microsoft.com/office/drawing/2014/main" id="{54D846AA-AB86-4187-8EE4-1D3CF4AF044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83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AutoShape 13">
                  <a:extLst>
                    <a:ext uri="{FF2B5EF4-FFF2-40B4-BE49-F238E27FC236}">
                      <a16:creationId xmlns:a16="http://schemas.microsoft.com/office/drawing/2014/main" id="{C2454B8B-8E5A-4BFF-9876-4F09BB261F0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AutoShape 14">
                  <a:extLst>
                    <a:ext uri="{FF2B5EF4-FFF2-40B4-BE49-F238E27FC236}">
                      <a16:creationId xmlns:a16="http://schemas.microsoft.com/office/drawing/2014/main" id="{D3EC7616-B76A-4BC7-8ADB-77D728FED34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AutoShape 15">
                  <a:extLst>
                    <a:ext uri="{FF2B5EF4-FFF2-40B4-BE49-F238E27FC236}">
                      <a16:creationId xmlns:a16="http://schemas.microsoft.com/office/drawing/2014/main" id="{59A3B7E8-CAFF-4F1C-B435-08953925CD6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15">
              <a:extLst>
                <a:ext uri="{FF2B5EF4-FFF2-40B4-BE49-F238E27FC236}">
                  <a16:creationId xmlns:a16="http://schemas.microsoft.com/office/drawing/2014/main" id="{ACE30118-4375-489D-AD43-B754EA38EBEF}"/>
                </a:ext>
              </a:extLst>
            </p:cNvPr>
            <p:cNvCxnSpPr>
              <a:cxnSpLocks noChangeShapeType="1"/>
            </p:cNvCxnSpPr>
            <p:nvPr/>
          </p:nvCxnSpPr>
          <p:spPr>
            <a:xfrm>
              <a:off x="6597186" y="4150284"/>
              <a:ext cx="406163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15">
              <a:extLst>
                <a:ext uri="{FF2B5EF4-FFF2-40B4-BE49-F238E27FC236}">
                  <a16:creationId xmlns:a16="http://schemas.microsoft.com/office/drawing/2014/main" id="{BBEF8B29-C0D9-45FC-B337-C84F9A5C5AF0}"/>
                </a:ext>
              </a:extLst>
            </p:cNvPr>
            <p:cNvCxnSpPr>
              <a:cxnSpLocks noChangeShapeType="1"/>
            </p:cNvCxnSpPr>
            <p:nvPr/>
          </p:nvCxnSpPr>
          <p:spPr>
            <a:xfrm>
              <a:off x="6597186" y="1866643"/>
              <a:ext cx="4024282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C86326DB-9817-446B-9DC4-80454ABE9A93}"/>
                </a:ext>
              </a:extLst>
            </p:cNvPr>
            <p:cNvGrpSpPr>
              <a:grpSpLocks/>
            </p:cNvGrpSpPr>
            <p:nvPr/>
          </p:nvGrpSpPr>
          <p:grpSpPr>
            <a:xfrm rot="10800000">
              <a:off x="10525187" y="1852677"/>
              <a:ext cx="190901" cy="2307305"/>
              <a:chOff x="5333" y="1810"/>
              <a:chExt cx="460" cy="3163"/>
            </a:xfrm>
          </p:grpSpPr>
          <p:cxnSp>
            <p:nvCxnSpPr>
              <p:cNvPr id="24" name="AutoShape 7">
                <a:extLst>
                  <a:ext uri="{FF2B5EF4-FFF2-40B4-BE49-F238E27FC236}">
                    <a16:creationId xmlns:a16="http://schemas.microsoft.com/office/drawing/2014/main" id="{330C7391-FD0B-49AF-A6A0-6D226B7E38C9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8">
                <a:extLst>
                  <a:ext uri="{FF2B5EF4-FFF2-40B4-BE49-F238E27FC236}">
                    <a16:creationId xmlns:a16="http://schemas.microsoft.com/office/drawing/2014/main" id="{D8F2E6BD-6BB6-4F91-A6C0-E0B15172677A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9">
                <a:extLst>
                  <a:ext uri="{FF2B5EF4-FFF2-40B4-BE49-F238E27FC236}">
                    <a16:creationId xmlns:a16="http://schemas.microsoft.com/office/drawing/2014/main" id="{E9536D0C-646F-4BC2-A80A-227336A7ACBE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AutoShape 10">
                <a:extLst>
                  <a:ext uri="{FF2B5EF4-FFF2-40B4-BE49-F238E27FC236}">
                    <a16:creationId xmlns:a16="http://schemas.microsoft.com/office/drawing/2014/main" id="{AFB57F70-8BB7-4822-8427-5483AD435C63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8" name="Group 31">
                <a:extLst>
                  <a:ext uri="{FF2B5EF4-FFF2-40B4-BE49-F238E27FC236}">
                    <a16:creationId xmlns:a16="http://schemas.microsoft.com/office/drawing/2014/main" id="{B77FF717-AAE8-4AD4-98C2-EC0413A1CAA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52" y="1810"/>
                <a:ext cx="341" cy="3163"/>
                <a:chOff x="5452" y="1810"/>
                <a:chExt cx="341" cy="3163"/>
              </a:xfrm>
            </p:grpSpPr>
            <p:cxnSp>
              <p:nvCxnSpPr>
                <p:cNvPr id="29" name="AutoShape 12">
                  <a:extLst>
                    <a:ext uri="{FF2B5EF4-FFF2-40B4-BE49-F238E27FC236}">
                      <a16:creationId xmlns:a16="http://schemas.microsoft.com/office/drawing/2014/main" id="{98316210-B56C-40D0-8281-357476208AA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AutoShape 13">
                  <a:extLst>
                    <a:ext uri="{FF2B5EF4-FFF2-40B4-BE49-F238E27FC236}">
                      <a16:creationId xmlns:a16="http://schemas.microsoft.com/office/drawing/2014/main" id="{8AFABCDF-83D8-4949-BA9F-6C8C7F5E95D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AutoShape 14">
                  <a:extLst>
                    <a:ext uri="{FF2B5EF4-FFF2-40B4-BE49-F238E27FC236}">
                      <a16:creationId xmlns:a16="http://schemas.microsoft.com/office/drawing/2014/main" id="{44EEB03C-E4C0-4CCD-A0EA-4DCC204AC54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AutoShape 15">
                  <a:extLst>
                    <a:ext uri="{FF2B5EF4-FFF2-40B4-BE49-F238E27FC236}">
                      <a16:creationId xmlns:a16="http://schemas.microsoft.com/office/drawing/2014/main" id="{FF2B0825-51C6-47D6-AF59-73FBA099323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0" name="Group 24">
              <a:extLst>
                <a:ext uri="{FF2B5EF4-FFF2-40B4-BE49-F238E27FC236}">
                  <a16:creationId xmlns:a16="http://schemas.microsoft.com/office/drawing/2014/main" id="{2F01B218-3364-4BD6-B3D5-923039C7228A}"/>
                </a:ext>
              </a:extLst>
            </p:cNvPr>
            <p:cNvGrpSpPr>
              <a:grpSpLocks/>
            </p:cNvGrpSpPr>
            <p:nvPr/>
          </p:nvGrpSpPr>
          <p:grpSpPr>
            <a:xfrm rot="10800000">
              <a:off x="9218803" y="1857953"/>
              <a:ext cx="190901" cy="2307305"/>
              <a:chOff x="5333" y="1810"/>
              <a:chExt cx="460" cy="3163"/>
            </a:xfrm>
          </p:grpSpPr>
          <p:cxnSp>
            <p:nvCxnSpPr>
              <p:cNvPr id="15" name="AutoShape 7">
                <a:extLst>
                  <a:ext uri="{FF2B5EF4-FFF2-40B4-BE49-F238E27FC236}">
                    <a16:creationId xmlns:a16="http://schemas.microsoft.com/office/drawing/2014/main" id="{6BFF3694-E7A0-4BD0-83B7-B76DA14CEBEC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8">
                <a:extLst>
                  <a:ext uri="{FF2B5EF4-FFF2-40B4-BE49-F238E27FC236}">
                    <a16:creationId xmlns:a16="http://schemas.microsoft.com/office/drawing/2014/main" id="{AA53E027-0D9E-44FA-AE70-AD7EDFAEB543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9">
                <a:extLst>
                  <a:ext uri="{FF2B5EF4-FFF2-40B4-BE49-F238E27FC236}">
                    <a16:creationId xmlns:a16="http://schemas.microsoft.com/office/drawing/2014/main" id="{83A60D41-8F49-4AF9-818F-2F7F96CB81F9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0">
                <a:extLst>
                  <a:ext uri="{FF2B5EF4-FFF2-40B4-BE49-F238E27FC236}">
                    <a16:creationId xmlns:a16="http://schemas.microsoft.com/office/drawing/2014/main" id="{0A94CA99-DC02-48AB-9150-A6346A3CC0DC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9" name="Group 31">
                <a:extLst>
                  <a:ext uri="{FF2B5EF4-FFF2-40B4-BE49-F238E27FC236}">
                    <a16:creationId xmlns:a16="http://schemas.microsoft.com/office/drawing/2014/main" id="{0422804D-6F6F-4613-ABF0-0FB0F0739180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38" y="1810"/>
                <a:ext cx="355" cy="3163"/>
                <a:chOff x="5438" y="1810"/>
                <a:chExt cx="355" cy="3163"/>
              </a:xfrm>
            </p:grpSpPr>
            <p:cxnSp>
              <p:nvCxnSpPr>
                <p:cNvPr id="20" name="AutoShape 12">
                  <a:extLst>
                    <a:ext uri="{FF2B5EF4-FFF2-40B4-BE49-F238E27FC236}">
                      <a16:creationId xmlns:a16="http://schemas.microsoft.com/office/drawing/2014/main" id="{8B147181-FBA7-41A9-BB30-BA8881771DC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AutoShape 13">
                  <a:extLst>
                    <a:ext uri="{FF2B5EF4-FFF2-40B4-BE49-F238E27FC236}">
                      <a16:creationId xmlns:a16="http://schemas.microsoft.com/office/drawing/2014/main" id="{F5E6393B-48FB-4D2B-9C0F-719FD8B3F08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38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AutoShape 14">
                  <a:extLst>
                    <a:ext uri="{FF2B5EF4-FFF2-40B4-BE49-F238E27FC236}">
                      <a16:creationId xmlns:a16="http://schemas.microsoft.com/office/drawing/2014/main" id="{9E045D5F-2C90-4D6C-AFBC-732649724C8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AutoShape 15">
                  <a:extLst>
                    <a:ext uri="{FF2B5EF4-FFF2-40B4-BE49-F238E27FC236}">
                      <a16:creationId xmlns:a16="http://schemas.microsoft.com/office/drawing/2014/main" id="{8F9AD0A0-5FD4-40B2-9170-7B5C9A1D011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5009B47C-31FC-461B-8C16-7D9049D44EF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428101" y="2875166"/>
              <a:ext cx="8867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+mn-lt"/>
                </a:rPr>
                <a:t>470</a:t>
              </a:r>
              <a:r>
                <a:rPr lang="en-US" sz="2400" dirty="0">
                  <a:latin typeface="Symbol" pitchFamily="18" charset="2"/>
                </a:rPr>
                <a:t>W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241DCAA4-D682-4B37-AE59-D17174C7A55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026082" y="2866252"/>
              <a:ext cx="8867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+mn-lt"/>
                </a:rPr>
                <a:t>380</a:t>
              </a:r>
              <a:r>
                <a:rPr lang="en-US" sz="2400" dirty="0">
                  <a:latin typeface="Symbol" pitchFamily="18" charset="2"/>
                </a:rPr>
                <a:t>W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1E534C1C-2A6B-4CA4-B8F8-6D0216A43B1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9547237" y="2850256"/>
              <a:ext cx="11115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+mn-lt"/>
                </a:rPr>
                <a:t>1K</a:t>
              </a:r>
              <a:r>
                <a:rPr lang="en-US" sz="2400" dirty="0">
                  <a:latin typeface="Symbol" pitchFamily="18" charset="2"/>
                </a:rPr>
                <a:t>W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00C4DC6F-CA1F-49B2-A7DA-F6A5C6F5B559}"/>
                </a:ext>
              </a:extLst>
            </p:cNvPr>
            <p:cNvSpPr txBox="1"/>
            <p:nvPr/>
          </p:nvSpPr>
          <p:spPr>
            <a:xfrm>
              <a:off x="5471776" y="2747612"/>
              <a:ext cx="1202489" cy="50507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numCol="1"/>
            <a:lstStyle/>
            <a:p>
              <a:pPr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ea typeface="Calibri"/>
                  <a:cs typeface="Times New Roman"/>
                </a:rPr>
                <a:t>5V</a:t>
              </a:r>
            </a:p>
          </p:txBody>
        </p:sp>
      </p:grpSp>
      <p:sp>
        <p:nvSpPr>
          <p:cNvPr id="46" name="Text Box 6">
            <a:extLst>
              <a:ext uri="{FF2B5EF4-FFF2-40B4-BE49-F238E27FC236}">
                <a16:creationId xmlns:a16="http://schemas.microsoft.com/office/drawing/2014/main" id="{6523D97B-EA24-4D68-938C-F067202C754D}"/>
              </a:ext>
            </a:extLst>
          </p:cNvPr>
          <p:cNvSpPr txBox="1"/>
          <p:nvPr/>
        </p:nvSpPr>
        <p:spPr>
          <a:xfrm>
            <a:off x="833499" y="427423"/>
            <a:ext cx="10082271" cy="8943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3. Find the equivalent resistance and source current.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136EE63F-0D2B-4B5F-8B19-3C8B7C6BA731}"/>
              </a:ext>
            </a:extLst>
          </p:cNvPr>
          <p:cNvSpPr txBox="1"/>
          <p:nvPr/>
        </p:nvSpPr>
        <p:spPr>
          <a:xfrm>
            <a:off x="833499" y="4108506"/>
            <a:ext cx="10082271" cy="8943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4. Find the current in the 470</a:t>
            </a:r>
            <a:r>
              <a:rPr lang="el-GR" sz="2400" dirty="0">
                <a:solidFill>
                  <a:schemeClr val="tx1"/>
                </a:solidFill>
                <a:ea typeface="Calibri"/>
                <a:cs typeface="Times New Roman"/>
              </a:rPr>
              <a:t>Ω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resistor.</a:t>
            </a:r>
          </a:p>
        </p:txBody>
      </p:sp>
    </p:spTree>
    <p:extLst>
      <p:ext uri="{BB962C8B-B14F-4D97-AF65-F5344CB8AC3E}">
        <p14:creationId xmlns:p14="http://schemas.microsoft.com/office/powerpoint/2010/main" val="146766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8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 287"/>
          <p:cNvGrpSpPr/>
          <p:nvPr/>
        </p:nvGrpSpPr>
        <p:grpSpPr>
          <a:xfrm>
            <a:off x="1035066" y="1756285"/>
            <a:ext cx="2447416" cy="1920147"/>
            <a:chOff x="6529595" y="4189973"/>
            <a:chExt cx="2447416" cy="1920147"/>
          </a:xfrm>
        </p:grpSpPr>
        <p:grpSp>
          <p:nvGrpSpPr>
            <p:cNvPr id="110" name="Group 109"/>
            <p:cNvGrpSpPr/>
            <p:nvPr/>
          </p:nvGrpSpPr>
          <p:grpSpPr>
            <a:xfrm>
              <a:off x="6529595" y="4282295"/>
              <a:ext cx="405111" cy="1819888"/>
              <a:chOff x="8074029" y="2700297"/>
              <a:chExt cx="405111" cy="1819888"/>
            </a:xfrm>
          </p:grpSpPr>
          <p:grpSp>
            <p:nvGrpSpPr>
              <p:cNvPr id="194" name="Group 193"/>
              <p:cNvGrpSpPr/>
              <p:nvPr/>
            </p:nvGrpSpPr>
            <p:grpSpPr>
              <a:xfrm rot="5400000">
                <a:off x="7374293" y="3415338"/>
                <a:ext cx="1819888" cy="389806"/>
                <a:chOff x="389149" y="2738180"/>
                <a:chExt cx="1819888" cy="389806"/>
              </a:xfrm>
            </p:grpSpPr>
            <p:cxnSp>
              <p:nvCxnSpPr>
                <p:cNvPr id="196" name="AutoShape 8"/>
                <p:cNvCxnSpPr>
                  <a:cxnSpLocks noChangeShapeType="1"/>
                </p:cNvCxnSpPr>
                <p:nvPr/>
              </p:nvCxnSpPr>
              <p:spPr>
                <a:xfrm flipV="1">
                  <a:off x="1346454" y="2842670"/>
                  <a:ext cx="0" cy="18216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7" name="AutoShape 15"/>
                <p:cNvCxnSpPr>
                  <a:cxnSpLocks noChangeShapeType="1"/>
                </p:cNvCxnSpPr>
                <p:nvPr/>
              </p:nvCxnSpPr>
              <p:spPr>
                <a:xfrm rot="16200000">
                  <a:off x="1775158" y="2490228"/>
                  <a:ext cx="414" cy="86734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8" name="AutoShape 8"/>
                <p:cNvCxnSpPr>
                  <a:cxnSpLocks noChangeShapeType="1"/>
                </p:cNvCxnSpPr>
                <p:nvPr/>
              </p:nvCxnSpPr>
              <p:spPr>
                <a:xfrm flipV="1">
                  <a:off x="1219702" y="2738180"/>
                  <a:ext cx="0" cy="38980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9" name="AutoShape 15"/>
                <p:cNvCxnSpPr>
                  <a:cxnSpLocks noChangeShapeType="1"/>
                </p:cNvCxnSpPr>
                <p:nvPr/>
              </p:nvCxnSpPr>
              <p:spPr>
                <a:xfrm rot="16200000">
                  <a:off x="804621" y="2508223"/>
                  <a:ext cx="0" cy="83094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95" name="Rectangle 194"/>
              <p:cNvSpPr/>
              <p:nvPr/>
            </p:nvSpPr>
            <p:spPr>
              <a:xfrm>
                <a:off x="8074029" y="3148675"/>
                <a:ext cx="287258" cy="786882"/>
              </a:xfrm>
              <a:prstGeom prst="rect">
                <a:avLst/>
              </a:prstGeom>
              <a:ln>
                <a:noFill/>
              </a:ln>
            </p:spPr>
            <p:txBody>
              <a:bodyPr wrap="none" numCol="1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600" dirty="0">
                    <a:ea typeface="Calibri"/>
                    <a:cs typeface="Times New Roman"/>
                  </a:rPr>
                  <a:t>+</a:t>
                </a:r>
              </a:p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600" dirty="0">
                    <a:ea typeface="Calibri"/>
                    <a:cs typeface="Times New Roman"/>
                  </a:rPr>
                  <a:t>-</a:t>
                </a:r>
              </a:p>
            </p:txBody>
          </p:sp>
        </p:grpSp>
        <p:cxnSp>
          <p:nvCxnSpPr>
            <p:cNvPr id="111" name="AutoShape 15"/>
            <p:cNvCxnSpPr>
              <a:cxnSpLocks noChangeShapeType="1"/>
            </p:cNvCxnSpPr>
            <p:nvPr/>
          </p:nvCxnSpPr>
          <p:spPr>
            <a:xfrm>
              <a:off x="6739803" y="6110120"/>
              <a:ext cx="175193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Straight Connector 182"/>
            <p:cNvCxnSpPr/>
            <p:nvPr/>
          </p:nvCxnSpPr>
          <p:spPr>
            <a:xfrm flipH="1">
              <a:off x="6739803" y="4266623"/>
              <a:ext cx="29878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H="1">
              <a:off x="7468875" y="4266757"/>
              <a:ext cx="2210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98"/>
            <p:cNvGrpSpPr>
              <a:grpSpLocks/>
            </p:cNvGrpSpPr>
            <p:nvPr/>
          </p:nvGrpSpPr>
          <p:grpSpPr>
            <a:xfrm>
              <a:off x="7032994" y="4189973"/>
              <a:ext cx="440336" cy="154546"/>
              <a:chOff x="7209220" y="1678338"/>
              <a:chExt cx="704492" cy="303002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V="1">
                <a:off x="7387798" y="1678338"/>
                <a:ext cx="117862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505660" y="1678338"/>
                <a:ext cx="116077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7844067" y="1825261"/>
                <a:ext cx="69645" cy="1521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7209220" y="1682489"/>
                <a:ext cx="69646" cy="1508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7278866" y="1678338"/>
                <a:ext cx="116076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7614594" y="1678338"/>
                <a:ext cx="117862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7732456" y="1678338"/>
                <a:ext cx="116076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Group 166"/>
            <p:cNvGrpSpPr/>
            <p:nvPr/>
          </p:nvGrpSpPr>
          <p:grpSpPr>
            <a:xfrm rot="16200000">
              <a:off x="7453439" y="5074692"/>
              <a:ext cx="1140905" cy="141593"/>
              <a:chOff x="5880224" y="2571086"/>
              <a:chExt cx="1839121" cy="347662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flipH="1">
                <a:off x="5880224" y="2743515"/>
                <a:ext cx="627063" cy="47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H="1">
                <a:off x="7119270" y="2743818"/>
                <a:ext cx="600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2" name="Group 98"/>
              <p:cNvGrpSpPr>
                <a:grpSpLocks/>
              </p:cNvGrpSpPr>
              <p:nvPr/>
            </p:nvGrpSpPr>
            <p:grpSpPr>
              <a:xfrm>
                <a:off x="6499339" y="2571086"/>
                <a:ext cx="626267" cy="347662"/>
                <a:chOff x="7209220" y="1678338"/>
                <a:chExt cx="704492" cy="303002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7387798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7505660" y="1678338"/>
                  <a:ext cx="116077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7844067" y="1825261"/>
                  <a:ext cx="69645" cy="1521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7209220" y="1682489"/>
                  <a:ext cx="69646" cy="1508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727886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7614594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773245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6" name="AutoShape 15"/>
            <p:cNvCxnSpPr>
              <a:cxnSpLocks noChangeShapeType="1"/>
            </p:cNvCxnSpPr>
            <p:nvPr/>
          </p:nvCxnSpPr>
          <p:spPr>
            <a:xfrm>
              <a:off x="8021747" y="5715942"/>
              <a:ext cx="88233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15"/>
            <p:cNvCxnSpPr>
              <a:cxnSpLocks noChangeShapeType="1"/>
            </p:cNvCxnSpPr>
            <p:nvPr/>
          </p:nvCxnSpPr>
          <p:spPr>
            <a:xfrm flipV="1">
              <a:off x="8491737" y="4264937"/>
              <a:ext cx="0" cy="3147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AutoShape 15"/>
            <p:cNvCxnSpPr>
              <a:cxnSpLocks noChangeShapeType="1"/>
            </p:cNvCxnSpPr>
            <p:nvPr/>
          </p:nvCxnSpPr>
          <p:spPr>
            <a:xfrm>
              <a:off x="8021747" y="4579677"/>
              <a:ext cx="88233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1" name="Group 140"/>
            <p:cNvGrpSpPr/>
            <p:nvPr/>
          </p:nvGrpSpPr>
          <p:grpSpPr>
            <a:xfrm rot="16200000">
              <a:off x="8335762" y="5068990"/>
              <a:ext cx="1140905" cy="141593"/>
              <a:chOff x="5880224" y="2571086"/>
              <a:chExt cx="1839121" cy="347662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flipH="1">
                <a:off x="5880224" y="2743515"/>
                <a:ext cx="627063" cy="47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7119270" y="2743818"/>
                <a:ext cx="600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6" name="Group 98"/>
              <p:cNvGrpSpPr>
                <a:grpSpLocks/>
              </p:cNvGrpSpPr>
              <p:nvPr/>
            </p:nvGrpSpPr>
            <p:grpSpPr>
              <a:xfrm>
                <a:off x="6499339" y="2571086"/>
                <a:ext cx="626267" cy="347662"/>
                <a:chOff x="7209220" y="1678338"/>
                <a:chExt cx="704492" cy="303002"/>
              </a:xfrm>
            </p:grpSpPr>
            <p:cxnSp>
              <p:nvCxnSpPr>
                <p:cNvPr id="147" name="Straight Connector 146"/>
                <p:cNvCxnSpPr/>
                <p:nvPr/>
              </p:nvCxnSpPr>
              <p:spPr>
                <a:xfrm flipV="1">
                  <a:off x="7387798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7505660" y="1678338"/>
                  <a:ext cx="116077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7844067" y="1825261"/>
                  <a:ext cx="69645" cy="1521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7209220" y="1682489"/>
                  <a:ext cx="69646" cy="1508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727886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7614594" y="1678338"/>
                  <a:ext cx="117862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7732456" y="1678338"/>
                  <a:ext cx="116076" cy="3030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0" name="AutoShape 15"/>
            <p:cNvCxnSpPr>
              <a:cxnSpLocks noChangeShapeType="1"/>
            </p:cNvCxnSpPr>
            <p:nvPr/>
          </p:nvCxnSpPr>
          <p:spPr>
            <a:xfrm flipV="1">
              <a:off x="8507868" y="5710240"/>
              <a:ext cx="0" cy="3998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4" name="Straight Connector 253"/>
            <p:cNvCxnSpPr/>
            <p:nvPr/>
          </p:nvCxnSpPr>
          <p:spPr>
            <a:xfrm flipH="1">
              <a:off x="7629592" y="4272567"/>
              <a:ext cx="2121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H="1">
              <a:off x="8272059" y="4272701"/>
              <a:ext cx="2210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" name="Group 98"/>
            <p:cNvGrpSpPr>
              <a:grpSpLocks/>
            </p:cNvGrpSpPr>
            <p:nvPr/>
          </p:nvGrpSpPr>
          <p:grpSpPr>
            <a:xfrm>
              <a:off x="7836178" y="4195917"/>
              <a:ext cx="440336" cy="154546"/>
              <a:chOff x="7209220" y="1678338"/>
              <a:chExt cx="704492" cy="303002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flipV="1">
                <a:off x="7387798" y="1678338"/>
                <a:ext cx="117862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7505660" y="1678338"/>
                <a:ext cx="116077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flipV="1">
                <a:off x="7844067" y="1825261"/>
                <a:ext cx="69645" cy="1521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flipV="1">
                <a:off x="7209220" y="1682489"/>
                <a:ext cx="69646" cy="1508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7278866" y="1678338"/>
                <a:ext cx="116076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flipV="1">
                <a:off x="7614594" y="1678338"/>
                <a:ext cx="117862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7732456" y="1678338"/>
                <a:ext cx="116076" cy="303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Text Box 5"/>
          <p:cNvSpPr txBox="1">
            <a:spLocks noChangeArrowheads="1"/>
          </p:cNvSpPr>
          <p:nvPr/>
        </p:nvSpPr>
        <p:spPr>
          <a:xfrm>
            <a:off x="2286783" y="1415381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470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90" name="Text Box 5"/>
          <p:cNvSpPr txBox="1">
            <a:spLocks noChangeArrowheads="1"/>
          </p:cNvSpPr>
          <p:nvPr/>
        </p:nvSpPr>
        <p:spPr>
          <a:xfrm>
            <a:off x="1452498" y="1440631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220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91" name="Text Box 5"/>
          <p:cNvSpPr txBox="1">
            <a:spLocks noChangeArrowheads="1"/>
          </p:cNvSpPr>
          <p:nvPr/>
        </p:nvSpPr>
        <p:spPr>
          <a:xfrm>
            <a:off x="1715896" y="2573948"/>
            <a:ext cx="7585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1000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92" name="Text Box 5"/>
          <p:cNvSpPr txBox="1">
            <a:spLocks noChangeArrowheads="1"/>
          </p:cNvSpPr>
          <p:nvPr/>
        </p:nvSpPr>
        <p:spPr>
          <a:xfrm>
            <a:off x="3470793" y="2536799"/>
            <a:ext cx="643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10k</a:t>
            </a:r>
            <a:r>
              <a:rPr lang="en-US" sz="1600" dirty="0">
                <a:latin typeface="Symbol" pitchFamily="18" charset="2"/>
              </a:rPr>
              <a:t>W</a:t>
            </a:r>
            <a:endParaRPr lang="en-US" sz="1600" dirty="0">
              <a:latin typeface="+mn-lt"/>
            </a:endParaRPr>
          </a:p>
        </p:txBody>
      </p:sp>
      <p:sp>
        <p:nvSpPr>
          <p:cNvPr id="298" name="Text Box 6"/>
          <p:cNvSpPr txBox="1"/>
          <p:nvPr/>
        </p:nvSpPr>
        <p:spPr>
          <a:xfrm>
            <a:off x="5440808" y="528074"/>
            <a:ext cx="5895473" cy="72425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6.  Current leaving voltage source is 8.35 mA. Find the voltage source.</a:t>
            </a:r>
          </a:p>
        </p:txBody>
      </p:sp>
      <p:sp>
        <p:nvSpPr>
          <p:cNvPr id="299" name="Text Box 6"/>
          <p:cNvSpPr txBox="1"/>
          <p:nvPr/>
        </p:nvSpPr>
        <p:spPr>
          <a:xfrm>
            <a:off x="468271" y="2560873"/>
            <a:ext cx="803211" cy="3876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600" dirty="0">
                <a:solidFill>
                  <a:schemeClr val="tx1"/>
                </a:solidFill>
                <a:ea typeface="Calibri"/>
                <a:cs typeface="Times New Roman"/>
              </a:rPr>
              <a:t>5V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5292C6-C7AF-47B1-AE63-11A9ECC6BA23}"/>
              </a:ext>
            </a:extLst>
          </p:cNvPr>
          <p:cNvGrpSpPr/>
          <p:nvPr/>
        </p:nvGrpSpPr>
        <p:grpSpPr>
          <a:xfrm>
            <a:off x="6568059" y="1226148"/>
            <a:ext cx="4342232" cy="3034154"/>
            <a:chOff x="6863069" y="1261289"/>
            <a:chExt cx="4342232" cy="30341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E1605E9-FEBA-4DD5-94FB-F30F13D98891}"/>
                </a:ext>
              </a:extLst>
            </p:cNvPr>
            <p:cNvGrpSpPr/>
            <p:nvPr/>
          </p:nvGrpSpPr>
          <p:grpSpPr>
            <a:xfrm rot="5400000">
              <a:off x="8996683" y="3221033"/>
              <a:ext cx="396218" cy="1752602"/>
              <a:chOff x="765746" y="3487558"/>
              <a:chExt cx="396218" cy="1752602"/>
            </a:xfrm>
          </p:grpSpPr>
          <p:grpSp>
            <p:nvGrpSpPr>
              <p:cNvPr id="7" name="Group 6"/>
              <p:cNvGrpSpPr/>
              <p:nvPr/>
            </p:nvGrpSpPr>
            <p:grpSpPr>
              <a:xfrm rot="5400000">
                <a:off x="90760" y="4168956"/>
                <a:ext cx="1752602" cy="389806"/>
                <a:chOff x="405211" y="2738180"/>
                <a:chExt cx="1752602" cy="389806"/>
              </a:xfrm>
            </p:grpSpPr>
            <p:cxnSp>
              <p:nvCxnSpPr>
                <p:cNvPr id="65" name="AutoShape 8"/>
                <p:cNvCxnSpPr>
                  <a:cxnSpLocks noChangeShapeType="1"/>
                </p:cNvCxnSpPr>
                <p:nvPr/>
              </p:nvCxnSpPr>
              <p:spPr>
                <a:xfrm flipV="1">
                  <a:off x="1346454" y="2842670"/>
                  <a:ext cx="0" cy="18216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6" name="AutoShape 15"/>
                <p:cNvCxnSpPr>
                  <a:cxnSpLocks noChangeShapeType="1"/>
                </p:cNvCxnSpPr>
                <p:nvPr/>
              </p:nvCxnSpPr>
              <p:spPr>
                <a:xfrm rot="16200000">
                  <a:off x="1749546" y="2515840"/>
                  <a:ext cx="414" cy="81612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7" name="AutoShape 8"/>
                <p:cNvCxnSpPr>
                  <a:cxnSpLocks noChangeShapeType="1"/>
                </p:cNvCxnSpPr>
                <p:nvPr/>
              </p:nvCxnSpPr>
              <p:spPr>
                <a:xfrm flipV="1">
                  <a:off x="1219702" y="2738180"/>
                  <a:ext cx="0" cy="38980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8" name="AutoShape 15"/>
                <p:cNvCxnSpPr>
                  <a:cxnSpLocks noChangeShapeType="1"/>
                </p:cNvCxnSpPr>
                <p:nvPr/>
              </p:nvCxnSpPr>
              <p:spPr>
                <a:xfrm rot="16200000" flipH="1">
                  <a:off x="812651" y="2516254"/>
                  <a:ext cx="2" cy="81488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" name="Rectangle 7"/>
              <p:cNvSpPr/>
              <p:nvPr/>
            </p:nvSpPr>
            <p:spPr>
              <a:xfrm>
                <a:off x="765746" y="3913090"/>
                <a:ext cx="300082" cy="838948"/>
              </a:xfrm>
              <a:prstGeom prst="rect">
                <a:avLst/>
              </a:prstGeom>
              <a:ln>
                <a:noFill/>
              </a:ln>
            </p:spPr>
            <p:txBody>
              <a:bodyPr wrap="none" numCol="1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dirty="0">
                    <a:ea typeface="Calibri"/>
                    <a:cs typeface="Times New Roman"/>
                  </a:rPr>
                  <a:t>+</a:t>
                </a:r>
              </a:p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dirty="0">
                    <a:ea typeface="Calibri"/>
                    <a:cs typeface="Times New Roman"/>
                  </a:rPr>
                  <a:t>-</a:t>
                </a:r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>
            <a:xfrm rot="13323722">
              <a:off x="7603781" y="1261289"/>
              <a:ext cx="145430" cy="1770758"/>
              <a:chOff x="5333" y="1810"/>
              <a:chExt cx="460" cy="3163"/>
            </a:xfrm>
          </p:grpSpPr>
          <p:cxnSp>
            <p:nvCxnSpPr>
              <p:cNvPr id="56" name="AutoShape 7"/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AutoShape 8"/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AutoShape 9"/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AutoShape 10"/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0" name="Group 31"/>
              <p:cNvGrpSpPr>
                <a:grpSpLocks/>
              </p:cNvGrpSpPr>
              <p:nvPr/>
            </p:nvGrpSpPr>
            <p:grpSpPr>
              <a:xfrm>
                <a:off x="5471" y="1810"/>
                <a:ext cx="322" cy="3163"/>
                <a:chOff x="5471" y="1810"/>
                <a:chExt cx="322" cy="3163"/>
              </a:xfrm>
            </p:grpSpPr>
            <p:cxnSp>
              <p:nvCxnSpPr>
                <p:cNvPr id="61" name="AutoShape 12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483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2" name="AutoShape 13"/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AutoShape 14"/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4" name="AutoShape 15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11" name="AutoShape 15"/>
            <p:cNvCxnSpPr>
              <a:cxnSpLocks noChangeShapeType="1"/>
            </p:cNvCxnSpPr>
            <p:nvPr/>
          </p:nvCxnSpPr>
          <p:spPr>
            <a:xfrm>
              <a:off x="10025534" y="3354623"/>
              <a:ext cx="33316" cy="754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" name="Group 24"/>
            <p:cNvGrpSpPr>
              <a:grpSpLocks/>
            </p:cNvGrpSpPr>
            <p:nvPr/>
          </p:nvGrpSpPr>
          <p:grpSpPr>
            <a:xfrm rot="8245604">
              <a:off x="8786623" y="1267314"/>
              <a:ext cx="127514" cy="1770758"/>
              <a:chOff x="5333" y="1810"/>
              <a:chExt cx="460" cy="3163"/>
            </a:xfrm>
          </p:grpSpPr>
          <p:cxnSp>
            <p:nvCxnSpPr>
              <p:cNvPr id="47" name="AutoShape 7"/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AutoShape 8"/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" name="AutoShape 9"/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AutoShape 10"/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1" name="Group 31"/>
              <p:cNvGrpSpPr>
                <a:grpSpLocks/>
              </p:cNvGrpSpPr>
              <p:nvPr/>
            </p:nvGrpSpPr>
            <p:grpSpPr>
              <a:xfrm>
                <a:off x="5452" y="1810"/>
                <a:ext cx="341" cy="3163"/>
                <a:chOff x="5452" y="1810"/>
                <a:chExt cx="341" cy="3163"/>
              </a:xfrm>
            </p:grpSpPr>
            <p:cxnSp>
              <p:nvCxnSpPr>
                <p:cNvPr id="52" name="AutoShape 12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3" name="AutoShape 13"/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AutoShape 14"/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5" name="AutoShape 15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26" name="Group 24"/>
            <p:cNvGrpSpPr>
              <a:grpSpLocks/>
            </p:cNvGrpSpPr>
            <p:nvPr/>
          </p:nvGrpSpPr>
          <p:grpSpPr>
            <a:xfrm rot="3449124">
              <a:off x="10144120" y="1435515"/>
              <a:ext cx="127514" cy="1770758"/>
              <a:chOff x="5333" y="1810"/>
              <a:chExt cx="460" cy="3163"/>
            </a:xfrm>
          </p:grpSpPr>
          <p:cxnSp>
            <p:nvCxnSpPr>
              <p:cNvPr id="227" name="AutoShape 7"/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8" name="AutoShape 8"/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9" name="AutoShape 9"/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0" name="AutoShape 10"/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31" name="Group 31"/>
              <p:cNvGrpSpPr>
                <a:grpSpLocks/>
              </p:cNvGrpSpPr>
              <p:nvPr/>
            </p:nvGrpSpPr>
            <p:grpSpPr>
              <a:xfrm>
                <a:off x="5438" y="1810"/>
                <a:ext cx="355" cy="3163"/>
                <a:chOff x="5438" y="1810"/>
                <a:chExt cx="355" cy="3163"/>
              </a:xfrm>
            </p:grpSpPr>
            <p:cxnSp>
              <p:nvCxnSpPr>
                <p:cNvPr id="232" name="AutoShape 12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3" name="AutoShape 13"/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38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4" name="AutoShape 14"/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5" name="AutoShape 15"/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285" name="Text Box 5"/>
            <p:cNvSpPr txBox="1">
              <a:spLocks noChangeArrowheads="1"/>
            </p:cNvSpPr>
            <p:nvPr/>
          </p:nvSpPr>
          <p:spPr>
            <a:xfrm>
              <a:off x="6863069" y="1891825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470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  <p:sp>
          <p:nvSpPr>
            <p:cNvPr id="286" name="Text Box 5"/>
            <p:cNvSpPr txBox="1">
              <a:spLocks noChangeArrowheads="1"/>
            </p:cNvSpPr>
            <p:nvPr/>
          </p:nvSpPr>
          <p:spPr>
            <a:xfrm>
              <a:off x="7720458" y="3200403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220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  <p:sp>
          <p:nvSpPr>
            <p:cNvPr id="287" name="Text Box 5"/>
            <p:cNvSpPr txBox="1">
              <a:spLocks noChangeArrowheads="1"/>
            </p:cNvSpPr>
            <p:nvPr/>
          </p:nvSpPr>
          <p:spPr>
            <a:xfrm>
              <a:off x="8826564" y="1802655"/>
              <a:ext cx="83067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1000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  <p:grpSp>
          <p:nvGrpSpPr>
            <p:cNvPr id="180" name="Group 24">
              <a:extLst>
                <a:ext uri="{FF2B5EF4-FFF2-40B4-BE49-F238E27FC236}">
                  <a16:creationId xmlns:a16="http://schemas.microsoft.com/office/drawing/2014/main" id="{FBC1031E-E813-42F9-865F-3CCE5419CA11}"/>
                </a:ext>
              </a:extLst>
            </p:cNvPr>
            <p:cNvGrpSpPr>
              <a:grpSpLocks/>
            </p:cNvGrpSpPr>
            <p:nvPr/>
          </p:nvGrpSpPr>
          <p:grpSpPr>
            <a:xfrm rot="8245604">
              <a:off x="7475145" y="2572153"/>
              <a:ext cx="430776" cy="1699659"/>
              <a:chOff x="4673" y="1937"/>
              <a:chExt cx="1554" cy="3036"/>
            </a:xfrm>
          </p:grpSpPr>
          <p:cxnSp>
            <p:nvCxnSpPr>
              <p:cNvPr id="193" name="AutoShape 7">
                <a:extLst>
                  <a:ext uri="{FF2B5EF4-FFF2-40B4-BE49-F238E27FC236}">
                    <a16:creationId xmlns:a16="http://schemas.microsoft.com/office/drawing/2014/main" id="{142D8935-956C-40D3-A357-CB494663C5B8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0" name="AutoShape 8">
                <a:extLst>
                  <a:ext uri="{FF2B5EF4-FFF2-40B4-BE49-F238E27FC236}">
                    <a16:creationId xmlns:a16="http://schemas.microsoft.com/office/drawing/2014/main" id="{25FE1D0A-13A8-431C-B2AB-D295F26E9346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1" name="AutoShape 9">
                <a:extLst>
                  <a:ext uri="{FF2B5EF4-FFF2-40B4-BE49-F238E27FC236}">
                    <a16:creationId xmlns:a16="http://schemas.microsoft.com/office/drawing/2014/main" id="{216D8B37-6752-452B-9C55-9ED08BF96C5A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2" name="AutoShape 10">
                <a:extLst>
                  <a:ext uri="{FF2B5EF4-FFF2-40B4-BE49-F238E27FC236}">
                    <a16:creationId xmlns:a16="http://schemas.microsoft.com/office/drawing/2014/main" id="{629C2147-DFD0-4546-B8FD-C521633394B2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03" name="Group 31">
                <a:extLst>
                  <a:ext uri="{FF2B5EF4-FFF2-40B4-BE49-F238E27FC236}">
                    <a16:creationId xmlns:a16="http://schemas.microsoft.com/office/drawing/2014/main" id="{5496741D-D20D-4F0C-8E10-BB49D10D1BBD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4673" y="1937"/>
                <a:ext cx="1554" cy="3036"/>
                <a:chOff x="4673" y="1937"/>
                <a:chExt cx="1554" cy="3036"/>
              </a:xfrm>
            </p:grpSpPr>
            <p:cxnSp>
              <p:nvCxnSpPr>
                <p:cNvPr id="204" name="AutoShape 12">
                  <a:extLst>
                    <a:ext uri="{FF2B5EF4-FFF2-40B4-BE49-F238E27FC236}">
                      <a16:creationId xmlns:a16="http://schemas.microsoft.com/office/drawing/2014/main" id="{3276877D-6EE4-4527-A89D-A9DB38F0AC8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3354396" flipH="1" flipV="1">
                  <a:off x="4673" y="1937"/>
                  <a:ext cx="1554" cy="83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" name="AutoShape 13">
                  <a:extLst>
                    <a:ext uri="{FF2B5EF4-FFF2-40B4-BE49-F238E27FC236}">
                      <a16:creationId xmlns:a16="http://schemas.microsoft.com/office/drawing/2014/main" id="{57DF4D5A-1DD1-4859-8292-23D07B6421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6" name="AutoShape 14">
                  <a:extLst>
                    <a:ext uri="{FF2B5EF4-FFF2-40B4-BE49-F238E27FC236}">
                      <a16:creationId xmlns:a16="http://schemas.microsoft.com/office/drawing/2014/main" id="{F30F1243-4BED-4AD9-9BCC-426F3E1BBC3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7" name="AutoShape 15">
                  <a:extLst>
                    <a:ext uri="{FF2B5EF4-FFF2-40B4-BE49-F238E27FC236}">
                      <a16:creationId xmlns:a16="http://schemas.microsoft.com/office/drawing/2014/main" id="{86E6FCC7-9776-4158-8930-FEE9294490F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08" name="Group 24">
              <a:extLst>
                <a:ext uri="{FF2B5EF4-FFF2-40B4-BE49-F238E27FC236}">
                  <a16:creationId xmlns:a16="http://schemas.microsoft.com/office/drawing/2014/main" id="{AF57F66E-7480-4427-9E03-C6548BF60249}"/>
                </a:ext>
              </a:extLst>
            </p:cNvPr>
            <p:cNvGrpSpPr>
              <a:grpSpLocks/>
            </p:cNvGrpSpPr>
            <p:nvPr/>
          </p:nvGrpSpPr>
          <p:grpSpPr>
            <a:xfrm rot="4037660">
              <a:off x="9037722" y="2811498"/>
              <a:ext cx="324330" cy="1850254"/>
              <a:chOff x="4991" y="1810"/>
              <a:chExt cx="1170" cy="3305"/>
            </a:xfrm>
          </p:grpSpPr>
          <p:cxnSp>
            <p:nvCxnSpPr>
              <p:cNvPr id="209" name="AutoShape 7">
                <a:extLst>
                  <a:ext uri="{FF2B5EF4-FFF2-40B4-BE49-F238E27FC236}">
                    <a16:creationId xmlns:a16="http://schemas.microsoft.com/office/drawing/2014/main" id="{54A288B8-DABE-4B1E-81F2-6FBAD0B78AE1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0" name="AutoShape 8">
                <a:extLst>
                  <a:ext uri="{FF2B5EF4-FFF2-40B4-BE49-F238E27FC236}">
                    <a16:creationId xmlns:a16="http://schemas.microsoft.com/office/drawing/2014/main" id="{DEC4158B-4AB9-465B-AC49-6DB697E0FAAF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1" name="AutoShape 9">
                <a:extLst>
                  <a:ext uri="{FF2B5EF4-FFF2-40B4-BE49-F238E27FC236}">
                    <a16:creationId xmlns:a16="http://schemas.microsoft.com/office/drawing/2014/main" id="{31C1F9AF-88F0-4498-9C4E-1B2DCD52E511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2" name="AutoShape 10">
                <a:extLst>
                  <a:ext uri="{FF2B5EF4-FFF2-40B4-BE49-F238E27FC236}">
                    <a16:creationId xmlns:a16="http://schemas.microsoft.com/office/drawing/2014/main" id="{B61C2660-421C-49B6-94F9-B2B567463FAA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3" name="Group 31">
                <a:extLst>
                  <a:ext uri="{FF2B5EF4-FFF2-40B4-BE49-F238E27FC236}">
                    <a16:creationId xmlns:a16="http://schemas.microsoft.com/office/drawing/2014/main" id="{47E5D634-332A-4616-9A9F-932620FB67D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4991" y="1810"/>
                <a:ext cx="1170" cy="3305"/>
                <a:chOff x="4991" y="1810"/>
                <a:chExt cx="1170" cy="3305"/>
              </a:xfrm>
            </p:grpSpPr>
            <p:cxnSp>
              <p:nvCxnSpPr>
                <p:cNvPr id="214" name="AutoShape 12">
                  <a:extLst>
                    <a:ext uri="{FF2B5EF4-FFF2-40B4-BE49-F238E27FC236}">
                      <a16:creationId xmlns:a16="http://schemas.microsoft.com/office/drawing/2014/main" id="{9A2722D7-F072-4DD0-B084-513D2B28034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" name="AutoShape 13">
                  <a:extLst>
                    <a:ext uri="{FF2B5EF4-FFF2-40B4-BE49-F238E27FC236}">
                      <a16:creationId xmlns:a16="http://schemas.microsoft.com/office/drawing/2014/main" id="{81E24CFF-0B98-4E83-8DF1-40C2B8E6638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38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6" name="AutoShape 14">
                  <a:extLst>
                    <a:ext uri="{FF2B5EF4-FFF2-40B4-BE49-F238E27FC236}">
                      <a16:creationId xmlns:a16="http://schemas.microsoft.com/office/drawing/2014/main" id="{38CFD0DA-1CCD-44E6-8A53-B87637C7F90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7" name="AutoShape 15">
                  <a:extLst>
                    <a:ext uri="{FF2B5EF4-FFF2-40B4-BE49-F238E27FC236}">
                      <a16:creationId xmlns:a16="http://schemas.microsoft.com/office/drawing/2014/main" id="{227F9156-5713-4297-8DC8-A00646B477D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7562340" flipH="1">
                  <a:off x="4898" y="3852"/>
                  <a:ext cx="1356" cy="117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18" name="Group 24">
              <a:extLst>
                <a:ext uri="{FF2B5EF4-FFF2-40B4-BE49-F238E27FC236}">
                  <a16:creationId xmlns:a16="http://schemas.microsoft.com/office/drawing/2014/main" id="{02D75260-0714-4A92-B770-39C1113777EE}"/>
                </a:ext>
              </a:extLst>
            </p:cNvPr>
            <p:cNvGrpSpPr>
              <a:grpSpLocks/>
            </p:cNvGrpSpPr>
            <p:nvPr/>
          </p:nvGrpSpPr>
          <p:grpSpPr>
            <a:xfrm rot="12717508">
              <a:off x="10397530" y="1704672"/>
              <a:ext cx="145430" cy="1770758"/>
              <a:chOff x="5333" y="1810"/>
              <a:chExt cx="460" cy="3163"/>
            </a:xfrm>
          </p:grpSpPr>
          <p:cxnSp>
            <p:nvCxnSpPr>
              <p:cNvPr id="219" name="AutoShape 7">
                <a:extLst>
                  <a:ext uri="{FF2B5EF4-FFF2-40B4-BE49-F238E27FC236}">
                    <a16:creationId xmlns:a16="http://schemas.microsoft.com/office/drawing/2014/main" id="{9C7B67C8-DF98-4493-8862-7F8D8C6A988A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0" name="AutoShape 8">
                <a:extLst>
                  <a:ext uri="{FF2B5EF4-FFF2-40B4-BE49-F238E27FC236}">
                    <a16:creationId xmlns:a16="http://schemas.microsoft.com/office/drawing/2014/main" id="{10DCF97A-3567-4EB5-8F3F-CB80A5E636EA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1" name="AutoShape 9">
                <a:extLst>
                  <a:ext uri="{FF2B5EF4-FFF2-40B4-BE49-F238E27FC236}">
                    <a16:creationId xmlns:a16="http://schemas.microsoft.com/office/drawing/2014/main" id="{8FE94124-B201-4C71-BB41-57982111B784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2" name="AutoShape 10">
                <a:extLst>
                  <a:ext uri="{FF2B5EF4-FFF2-40B4-BE49-F238E27FC236}">
                    <a16:creationId xmlns:a16="http://schemas.microsoft.com/office/drawing/2014/main" id="{0D005ED8-D707-407B-BB01-B2D8F6AFFD4C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23" name="Group 31">
                <a:extLst>
                  <a:ext uri="{FF2B5EF4-FFF2-40B4-BE49-F238E27FC236}">
                    <a16:creationId xmlns:a16="http://schemas.microsoft.com/office/drawing/2014/main" id="{F7864F47-9A65-4BA1-8AA2-33D00676BCD9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71" y="1810"/>
                <a:ext cx="322" cy="3163"/>
                <a:chOff x="5471" y="1810"/>
                <a:chExt cx="322" cy="3163"/>
              </a:xfrm>
            </p:grpSpPr>
            <p:cxnSp>
              <p:nvCxnSpPr>
                <p:cNvPr id="224" name="AutoShape 12">
                  <a:extLst>
                    <a:ext uri="{FF2B5EF4-FFF2-40B4-BE49-F238E27FC236}">
                      <a16:creationId xmlns:a16="http://schemas.microsoft.com/office/drawing/2014/main" id="{51C10761-2FEF-4412-8E0B-2122F880CE5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83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" name="AutoShape 13">
                  <a:extLst>
                    <a:ext uri="{FF2B5EF4-FFF2-40B4-BE49-F238E27FC236}">
                      <a16:creationId xmlns:a16="http://schemas.microsoft.com/office/drawing/2014/main" id="{3852A201-478E-4E01-8C33-2AB60FDD481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6" name="AutoShape 14">
                  <a:extLst>
                    <a:ext uri="{FF2B5EF4-FFF2-40B4-BE49-F238E27FC236}">
                      <a16:creationId xmlns:a16="http://schemas.microsoft.com/office/drawing/2014/main" id="{99C0CF23-631A-4C12-B8CD-CF87FB97E09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7" name="AutoShape 15">
                  <a:extLst>
                    <a:ext uri="{FF2B5EF4-FFF2-40B4-BE49-F238E27FC236}">
                      <a16:creationId xmlns:a16="http://schemas.microsoft.com/office/drawing/2014/main" id="{817A4D16-C3F8-4715-920E-6D7AD8978A8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238" name="Text Box 5">
              <a:extLst>
                <a:ext uri="{FF2B5EF4-FFF2-40B4-BE49-F238E27FC236}">
                  <a16:creationId xmlns:a16="http://schemas.microsoft.com/office/drawing/2014/main" id="{C8827950-BF74-4D6D-9BB1-6A41B154FB0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0491644" y="2561647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330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  <p:sp>
          <p:nvSpPr>
            <p:cNvPr id="239" name="Text Box 5">
              <a:extLst>
                <a:ext uri="{FF2B5EF4-FFF2-40B4-BE49-F238E27FC236}">
                  <a16:creationId xmlns:a16="http://schemas.microsoft.com/office/drawing/2014/main" id="{567342E6-74D1-4CDD-9B05-6B387C3F426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692737" y="3312571"/>
              <a:ext cx="83067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1500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  <p:sp>
          <p:nvSpPr>
            <p:cNvPr id="241" name="Text Box 5">
              <a:extLst>
                <a:ext uri="{FF2B5EF4-FFF2-40B4-BE49-F238E27FC236}">
                  <a16:creationId xmlns:a16="http://schemas.microsoft.com/office/drawing/2014/main" id="{69E6AF16-4F35-432F-8B55-47FF6822495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9781820" y="1911121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220</a:t>
              </a:r>
              <a:r>
                <a:rPr lang="en-US" dirty="0">
                  <a:latin typeface="Symbol" pitchFamily="18" charset="2"/>
                </a:rPr>
                <a:t>W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242" name="Text Box 6">
            <a:extLst>
              <a:ext uri="{FF2B5EF4-FFF2-40B4-BE49-F238E27FC236}">
                <a16:creationId xmlns:a16="http://schemas.microsoft.com/office/drawing/2014/main" id="{D0365C50-BE4A-4031-98D3-06E0C8479787}"/>
              </a:ext>
            </a:extLst>
          </p:cNvPr>
          <p:cNvSpPr txBox="1"/>
          <p:nvPr/>
        </p:nvSpPr>
        <p:spPr>
          <a:xfrm>
            <a:off x="620256" y="269194"/>
            <a:ext cx="4314096" cy="950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5a. Find the equivalent resistance.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0DEE66EC-84CE-4DB1-AE07-437C74E4916F}"/>
              </a:ext>
            </a:extLst>
          </p:cNvPr>
          <p:cNvSpPr txBox="1"/>
          <p:nvPr/>
        </p:nvSpPr>
        <p:spPr>
          <a:xfrm>
            <a:off x="11121588" y="85001"/>
            <a:ext cx="80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SHOW</a:t>
            </a:r>
          </a:p>
          <a:p>
            <a:r>
              <a:rPr lang="en-US" b="1" dirty="0"/>
              <a:t>WORK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EA80F04-A020-49DA-8F6E-9999C2340858}"/>
              </a:ext>
            </a:extLst>
          </p:cNvPr>
          <p:cNvSpPr txBox="1"/>
          <p:nvPr/>
        </p:nvSpPr>
        <p:spPr>
          <a:xfrm>
            <a:off x="10915770" y="5988496"/>
            <a:ext cx="114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</a:p>
          <a:p>
            <a:r>
              <a:rPr lang="en-US" b="1" dirty="0"/>
              <a:t>ANSWERS</a:t>
            </a:r>
          </a:p>
        </p:txBody>
      </p:sp>
      <p:sp>
        <p:nvSpPr>
          <p:cNvPr id="245" name="Text Box 6">
            <a:extLst>
              <a:ext uri="{FF2B5EF4-FFF2-40B4-BE49-F238E27FC236}">
                <a16:creationId xmlns:a16="http://schemas.microsoft.com/office/drawing/2014/main" id="{99E5AABC-4323-4C6F-BCE0-6DDEA9DBB024}"/>
              </a:ext>
            </a:extLst>
          </p:cNvPr>
          <p:cNvSpPr txBox="1"/>
          <p:nvPr/>
        </p:nvSpPr>
        <p:spPr>
          <a:xfrm>
            <a:off x="581406" y="4222613"/>
            <a:ext cx="4314096" cy="950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5b. Find the current in the 1000</a:t>
            </a:r>
            <a:r>
              <a:rPr lang="el-GR" sz="2400" dirty="0">
                <a:solidFill>
                  <a:schemeClr val="tx1"/>
                </a:solidFill>
                <a:ea typeface="Calibri"/>
                <a:cs typeface="Times New Roman"/>
              </a:rPr>
              <a:t>Ω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resistor.</a:t>
            </a:r>
          </a:p>
        </p:txBody>
      </p:sp>
    </p:spTree>
    <p:extLst>
      <p:ext uri="{BB962C8B-B14F-4D97-AF65-F5344CB8AC3E}">
        <p14:creationId xmlns:p14="http://schemas.microsoft.com/office/powerpoint/2010/main" val="18258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1EEDE1-7935-4F96-98A7-AB7853A7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7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7B9399-1CDE-4D36-B80B-F031F32DFAB1}"/>
              </a:ext>
            </a:extLst>
          </p:cNvPr>
          <p:cNvGrpSpPr/>
          <p:nvPr/>
        </p:nvGrpSpPr>
        <p:grpSpPr>
          <a:xfrm>
            <a:off x="4697832" y="564943"/>
            <a:ext cx="6613118" cy="2743200"/>
            <a:chOff x="685800" y="2286000"/>
            <a:chExt cx="6613118" cy="2743200"/>
          </a:xfrm>
        </p:grpSpPr>
        <p:grpSp>
          <p:nvGrpSpPr>
            <p:cNvPr id="4" name="Group 92">
              <a:extLst>
                <a:ext uri="{FF2B5EF4-FFF2-40B4-BE49-F238E27FC236}">
                  <a16:creationId xmlns:a16="http://schemas.microsoft.com/office/drawing/2014/main" id="{B0B42980-4E7A-44E4-A714-CEA3CE11F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8648" y="3428999"/>
              <a:ext cx="585203" cy="782376"/>
              <a:chOff x="1028700" y="2209800"/>
              <a:chExt cx="395768" cy="671632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7E6E57ED-A68E-4311-9FCE-3958A3EF1731}"/>
                  </a:ext>
                </a:extLst>
              </p:cNvPr>
              <p:cNvCxnSpPr/>
              <p:nvPr/>
            </p:nvCxnSpPr>
            <p:spPr>
              <a:xfrm>
                <a:off x="1142981" y="2552898"/>
                <a:ext cx="152374" cy="15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40482BB3-1808-4B28-A74A-3EE4EBA0922C}"/>
                  </a:ext>
                </a:extLst>
              </p:cNvPr>
              <p:cNvCxnSpPr/>
              <p:nvPr/>
            </p:nvCxnSpPr>
            <p:spPr>
              <a:xfrm>
                <a:off x="1028700" y="2475066"/>
                <a:ext cx="38093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26245BB6-1E11-420C-9AF5-A762BD1806C9}"/>
                  </a:ext>
                </a:extLst>
              </p:cNvPr>
              <p:cNvCxnSpPr/>
              <p:nvPr/>
            </p:nvCxnSpPr>
            <p:spPr>
              <a:xfrm>
                <a:off x="1028700" y="2629142"/>
                <a:ext cx="380936" cy="15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516B83B-B486-489F-A39B-F3298B5189B1}"/>
                  </a:ext>
                </a:extLst>
              </p:cNvPr>
              <p:cNvCxnSpPr/>
              <p:nvPr/>
            </p:nvCxnSpPr>
            <p:spPr>
              <a:xfrm>
                <a:off x="1142981" y="2705387"/>
                <a:ext cx="152374" cy="15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TextBox 18">
                <a:extLst>
                  <a:ext uri="{FF2B5EF4-FFF2-40B4-BE49-F238E27FC236}">
                    <a16:creationId xmlns:a16="http://schemas.microsoft.com/office/drawing/2014/main" id="{4480EADF-44C5-4DA5-830F-F51B962530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9200" y="2209800"/>
                <a:ext cx="194270" cy="290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+</a:t>
                </a:r>
              </a:p>
            </p:txBody>
          </p:sp>
          <p:sp>
            <p:nvSpPr>
              <p:cNvPr id="110" name="TextBox 19">
                <a:extLst>
                  <a:ext uri="{FF2B5EF4-FFF2-40B4-BE49-F238E27FC236}">
                    <a16:creationId xmlns:a16="http://schemas.microsoft.com/office/drawing/2014/main" id="{3FA7A05A-2A8B-44D1-9197-78D7DD18DD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2590800"/>
                <a:ext cx="167168" cy="290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-</a:t>
                </a:r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4C6A173-353E-4723-9F6D-F0B9FA89E7F1}"/>
                </a:ext>
              </a:extLst>
            </p:cNvPr>
            <p:cNvCxnSpPr/>
            <p:nvPr/>
          </p:nvCxnSpPr>
          <p:spPr>
            <a:xfrm rot="5400000">
              <a:off x="1016248" y="4495800"/>
              <a:ext cx="914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BE53C57-0236-4338-8ECE-DD408270A4E3}"/>
                </a:ext>
              </a:extLst>
            </p:cNvPr>
            <p:cNvCxnSpPr/>
            <p:nvPr/>
          </p:nvCxnSpPr>
          <p:spPr>
            <a:xfrm rot="5400000" flipH="1" flipV="1">
              <a:off x="993853" y="3222795"/>
              <a:ext cx="9591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B22DB55-8643-493E-B550-48D55B525927}"/>
                </a:ext>
              </a:extLst>
            </p:cNvPr>
            <p:cNvCxnSpPr/>
            <p:nvPr/>
          </p:nvCxnSpPr>
          <p:spPr>
            <a:xfrm>
              <a:off x="1473448" y="2743200"/>
              <a:ext cx="4572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A91B4E-20ED-446A-A2AA-A3FED64F509D}"/>
                </a:ext>
              </a:extLst>
            </p:cNvPr>
            <p:cNvCxnSpPr/>
            <p:nvPr/>
          </p:nvCxnSpPr>
          <p:spPr>
            <a:xfrm rot="5400000">
              <a:off x="3925094" y="3162300"/>
              <a:ext cx="8382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99C5B8E-8F52-47B9-BC64-3D078157BB01}"/>
                </a:ext>
              </a:extLst>
            </p:cNvPr>
            <p:cNvCxnSpPr/>
            <p:nvPr/>
          </p:nvCxnSpPr>
          <p:spPr>
            <a:xfrm rot="5400000">
              <a:off x="3924300" y="45339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8B35F5B-62F0-4714-99A5-A48A435CAB37}"/>
                </a:ext>
              </a:extLst>
            </p:cNvPr>
            <p:cNvCxnSpPr/>
            <p:nvPr/>
          </p:nvCxnSpPr>
          <p:spPr>
            <a:xfrm>
              <a:off x="5715000" y="2743200"/>
              <a:ext cx="8382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2A829F3-0DF3-4C0A-B175-F3BB36955C0E}"/>
                </a:ext>
              </a:extLst>
            </p:cNvPr>
            <p:cNvSpPr txBox="1"/>
            <p:nvPr/>
          </p:nvSpPr>
          <p:spPr>
            <a:xfrm>
              <a:off x="685800" y="3581400"/>
              <a:ext cx="385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V</a:t>
              </a:r>
              <a:endParaRPr lang="en-US" dirty="0">
                <a:latin typeface="Comic Sans MS" pitchFamily="66" charset="0"/>
              </a:endParaRPr>
            </a:p>
          </p:txBody>
        </p:sp>
        <p:grpSp>
          <p:nvGrpSpPr>
            <p:cNvPr id="12" name="Group 56">
              <a:extLst>
                <a:ext uri="{FF2B5EF4-FFF2-40B4-BE49-F238E27FC236}">
                  <a16:creationId xmlns:a16="http://schemas.microsoft.com/office/drawing/2014/main" id="{9B501CF9-38A0-46B6-AA4F-838DE2EBC65D}"/>
                </a:ext>
              </a:extLst>
            </p:cNvPr>
            <p:cNvGrpSpPr/>
            <p:nvPr/>
          </p:nvGrpSpPr>
          <p:grpSpPr>
            <a:xfrm>
              <a:off x="4267200" y="3581400"/>
              <a:ext cx="152400" cy="533400"/>
              <a:chOff x="5715000" y="2971800"/>
              <a:chExt cx="152400" cy="533400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83B0739F-F69D-4001-80F4-7EAF46BA5944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04310D2E-5E8E-46B4-A181-DFFC1DA43ADE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66114BE-4C20-444C-BEAA-26B20D8D531C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6C09D0FA-A0D3-42E7-B476-EEDA27580AB4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6161A12B-41BA-4052-AA6B-45D1F3EBEAF0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C98D0BEC-36C5-4A48-B2C3-7D5256FA1AEA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87D59AC-08E0-4558-B833-08E3CB871FF2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6">
              <a:extLst>
                <a:ext uri="{FF2B5EF4-FFF2-40B4-BE49-F238E27FC236}">
                  <a16:creationId xmlns:a16="http://schemas.microsoft.com/office/drawing/2014/main" id="{3579F416-846C-4A9C-8AAE-E2C95DAF1520}"/>
                </a:ext>
              </a:extLst>
            </p:cNvPr>
            <p:cNvGrpSpPr/>
            <p:nvPr/>
          </p:nvGrpSpPr>
          <p:grpSpPr>
            <a:xfrm rot="5400000">
              <a:off x="2121148" y="2476500"/>
              <a:ext cx="152400" cy="533400"/>
              <a:chOff x="5715000" y="2971800"/>
              <a:chExt cx="152400" cy="53340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85EB13D-CC46-4410-9504-7FEC8C3B4E30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10C18F1-F84E-4E66-A8BC-645273E90655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7315F06-5707-4146-ADCE-8BE78B8DA46D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1E00AA02-4750-4511-8D09-F143BB865D46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9839D98E-C3ED-4766-BBAE-EFFCA0DAACBC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CB76132A-4B48-440D-ACAA-4C3FAF59E909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226169B-45BF-4BA2-A134-B4B08430AABF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F9F5315-9BA4-41E6-9B91-8BCC3112041E}"/>
                </a:ext>
              </a:extLst>
            </p:cNvPr>
            <p:cNvCxnSpPr/>
            <p:nvPr/>
          </p:nvCxnSpPr>
          <p:spPr>
            <a:xfrm>
              <a:off x="2464048" y="2743200"/>
              <a:ext cx="914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7E63AF3-D3BA-4DB5-BC79-B646477DB238}"/>
                </a:ext>
              </a:extLst>
            </p:cNvPr>
            <p:cNvSpPr txBox="1"/>
            <p:nvPr/>
          </p:nvSpPr>
          <p:spPr>
            <a:xfrm>
              <a:off x="3429000" y="3886200"/>
              <a:ext cx="6078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6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076293C-4BA6-48CA-A588-1C77D0AE034D}"/>
                </a:ext>
              </a:extLst>
            </p:cNvPr>
            <p:cNvCxnSpPr/>
            <p:nvPr/>
          </p:nvCxnSpPr>
          <p:spPr>
            <a:xfrm>
              <a:off x="1473448" y="49530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56">
              <a:extLst>
                <a:ext uri="{FF2B5EF4-FFF2-40B4-BE49-F238E27FC236}">
                  <a16:creationId xmlns:a16="http://schemas.microsoft.com/office/drawing/2014/main" id="{4F6FAB81-D041-4009-8F35-18EEB51AB5FF}"/>
                </a:ext>
              </a:extLst>
            </p:cNvPr>
            <p:cNvGrpSpPr/>
            <p:nvPr/>
          </p:nvGrpSpPr>
          <p:grpSpPr>
            <a:xfrm rot="5400000">
              <a:off x="3568948" y="2476500"/>
              <a:ext cx="152400" cy="533400"/>
              <a:chOff x="5715000" y="2971800"/>
              <a:chExt cx="152400" cy="533400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0B43C66F-A167-46D7-812B-5A4B98DAEB00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C0F6E53-133F-4AE1-A07A-89F860959490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BC8BF477-6A12-4BFD-BE97-55D3F58CFDC8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0E6533C-426C-4CC0-A251-5A13F233EFD8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A409C31-66E2-4098-9961-7B9B2826DAD1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7627821F-EAC1-4CB1-8084-462B807E3B73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09004622-20D5-44AF-8E89-7D18B16AB7F3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6">
              <a:extLst>
                <a:ext uri="{FF2B5EF4-FFF2-40B4-BE49-F238E27FC236}">
                  <a16:creationId xmlns:a16="http://schemas.microsoft.com/office/drawing/2014/main" id="{138B0CF3-05B7-4781-A5AC-684975CB7449}"/>
                </a:ext>
              </a:extLst>
            </p:cNvPr>
            <p:cNvGrpSpPr/>
            <p:nvPr/>
          </p:nvGrpSpPr>
          <p:grpSpPr>
            <a:xfrm rot="5400000">
              <a:off x="5372100" y="2476500"/>
              <a:ext cx="152400" cy="533400"/>
              <a:chOff x="5715000" y="2971800"/>
              <a:chExt cx="152400" cy="533400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D510BFBB-291C-4238-B371-BC7679A038DA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BC7F0FF7-1279-45B8-BF5C-B4F9536A8F95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9D21EF9-8FF3-4606-BF46-E6EA641DF019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0A5824A1-E28A-4839-9119-F2D2FDABD27B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8653654D-A59B-42E5-92C5-8B6883BF34C8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90B62E-80AA-4F19-97CE-E8288D2C5FAA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1D992B5-5400-4B73-9F83-CE2C254D7703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627958D-F9F1-4BC4-9DA9-21B59CF04898}"/>
                </a:ext>
              </a:extLst>
            </p:cNvPr>
            <p:cNvCxnSpPr/>
            <p:nvPr/>
          </p:nvCxnSpPr>
          <p:spPr>
            <a:xfrm>
              <a:off x="3911848" y="2743200"/>
              <a:ext cx="1269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0BA9185-898C-46A3-9A39-FD6EFC4B39B3}"/>
                </a:ext>
              </a:extLst>
            </p:cNvPr>
            <p:cNvCxnSpPr/>
            <p:nvPr/>
          </p:nvCxnSpPr>
          <p:spPr>
            <a:xfrm rot="16200000" flipH="1">
              <a:off x="5562600" y="3962400"/>
              <a:ext cx="990600" cy="990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CDAA44A-8AB9-40CF-9001-F26594F51112}"/>
                </a:ext>
              </a:extLst>
            </p:cNvPr>
            <p:cNvCxnSpPr/>
            <p:nvPr/>
          </p:nvCxnSpPr>
          <p:spPr>
            <a:xfrm rot="16200000" flipH="1">
              <a:off x="4343400" y="2743200"/>
              <a:ext cx="914400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74927CC-8FB7-4494-AF95-A8AF5B0CABF6}"/>
                </a:ext>
              </a:extLst>
            </p:cNvPr>
            <p:cNvCxnSpPr/>
            <p:nvPr/>
          </p:nvCxnSpPr>
          <p:spPr>
            <a:xfrm rot="5400000">
              <a:off x="6058694" y="4456906"/>
              <a:ext cx="990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B3710DD-AFA9-465A-85EE-8A67C8BEC179}"/>
                </a:ext>
              </a:extLst>
            </p:cNvPr>
            <p:cNvCxnSpPr/>
            <p:nvPr/>
          </p:nvCxnSpPr>
          <p:spPr>
            <a:xfrm rot="5400000">
              <a:off x="2552700" y="4229100"/>
              <a:ext cx="838200" cy="609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08B6F2C-D9A3-41F6-965A-BD366A610F65}"/>
                </a:ext>
              </a:extLst>
            </p:cNvPr>
            <p:cNvCxnSpPr/>
            <p:nvPr/>
          </p:nvCxnSpPr>
          <p:spPr>
            <a:xfrm rot="5400000">
              <a:off x="3543300" y="2857500"/>
              <a:ext cx="91440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Group 56">
              <a:extLst>
                <a:ext uri="{FF2B5EF4-FFF2-40B4-BE49-F238E27FC236}">
                  <a16:creationId xmlns:a16="http://schemas.microsoft.com/office/drawing/2014/main" id="{9DD71795-913A-4FE5-BA3D-A1656B48B7EF}"/>
                </a:ext>
              </a:extLst>
            </p:cNvPr>
            <p:cNvGrpSpPr/>
            <p:nvPr/>
          </p:nvGrpSpPr>
          <p:grpSpPr>
            <a:xfrm rot="7980000">
              <a:off x="5352421" y="3552318"/>
              <a:ext cx="152400" cy="533400"/>
              <a:chOff x="5715000" y="2971800"/>
              <a:chExt cx="152400" cy="533400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DB70B4F3-4115-44DA-A081-7C9120C30002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7B7DEFE9-AD50-41BF-A068-3C4A0877C24C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3878992-DD1E-4CD9-8250-536103EFB132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EF33C96D-5654-4212-A227-E982A213AB91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A0024C12-7502-45E1-93B2-807E94E274DB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6D7EE3D4-5030-4170-8A93-BA7CE42E4ACB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FC9A698A-425F-46CA-8DCF-6B7B0836562E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56">
              <a:extLst>
                <a:ext uri="{FF2B5EF4-FFF2-40B4-BE49-F238E27FC236}">
                  <a16:creationId xmlns:a16="http://schemas.microsoft.com/office/drawing/2014/main" id="{BF62585D-A1DB-4C27-BFB5-B2CDFB0C59E7}"/>
                </a:ext>
              </a:extLst>
            </p:cNvPr>
            <p:cNvGrpSpPr/>
            <p:nvPr/>
          </p:nvGrpSpPr>
          <p:grpSpPr>
            <a:xfrm rot="5400000">
              <a:off x="2197348" y="4686300"/>
              <a:ext cx="152400" cy="533400"/>
              <a:chOff x="5715000" y="2971800"/>
              <a:chExt cx="152400" cy="533400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2178D9A-BB94-4DC9-A84F-DCE0CBE4A599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44AEB06-2E9C-4443-B1B7-B02D448E759D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D828EE33-2006-4DA8-9309-17B22EC3BC28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C013387-B9AC-41F6-9216-0BE37EA830E4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37C83E-CD2C-40E9-B24F-4CAA8BC3CF06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99193D6-68AF-45C8-982E-14EB5D0CFD6D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702DDF1-6F60-4605-8C14-F78913E5EA33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F2A5630-40E0-4D77-B9F0-B6AD8A9581F4}"/>
                </a:ext>
              </a:extLst>
            </p:cNvPr>
            <p:cNvCxnSpPr/>
            <p:nvPr/>
          </p:nvCxnSpPr>
          <p:spPr>
            <a:xfrm>
              <a:off x="2540248" y="4953000"/>
              <a:ext cx="40129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Group 56">
              <a:extLst>
                <a:ext uri="{FF2B5EF4-FFF2-40B4-BE49-F238E27FC236}">
                  <a16:creationId xmlns:a16="http://schemas.microsoft.com/office/drawing/2014/main" id="{96DFFAA8-5735-456C-A364-EF60F820C4A8}"/>
                </a:ext>
              </a:extLst>
            </p:cNvPr>
            <p:cNvGrpSpPr/>
            <p:nvPr/>
          </p:nvGrpSpPr>
          <p:grpSpPr>
            <a:xfrm rot="2162467">
              <a:off x="3357856" y="3590310"/>
              <a:ext cx="228600" cy="609600"/>
              <a:chOff x="5715000" y="2971800"/>
              <a:chExt cx="152400" cy="533400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B5B1AE-4F04-41E4-8FD7-54371679292C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A1A3E05-6935-4763-AE88-56C7710999BF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1D86EC7-D682-4B0B-B521-EB1F6AF541ED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4F3503E6-80F5-4F6F-8189-61C0223B1551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1D144CB-07D7-4562-9904-AB1171C1E553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BE4ADFD-D226-4E1F-A67C-8F66567757AF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B188CB8-A8A7-4C7D-B633-EEB08CA4299A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56">
              <a:extLst>
                <a:ext uri="{FF2B5EF4-FFF2-40B4-BE49-F238E27FC236}">
                  <a16:creationId xmlns:a16="http://schemas.microsoft.com/office/drawing/2014/main" id="{894802D9-632C-45A4-ABC3-200AA80C11B8}"/>
                </a:ext>
              </a:extLst>
            </p:cNvPr>
            <p:cNvGrpSpPr/>
            <p:nvPr/>
          </p:nvGrpSpPr>
          <p:grpSpPr>
            <a:xfrm>
              <a:off x="6477000" y="3429000"/>
              <a:ext cx="152400" cy="533400"/>
              <a:chOff x="5715000" y="2971800"/>
              <a:chExt cx="152400" cy="533400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072A65F-B96D-4448-A3EB-CFB9EE6EEE4D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AC15C2B-6EF8-4B55-AB67-BBA02F568F4A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6E4CFFD6-0F60-41D3-86CA-3DBA307330CF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F3221D2-A3C9-466F-A430-A7CD89A34851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F326870-8B97-497B-9EBA-EE0A37A84139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54D4654-1BB9-4AFC-B883-A844B2DFAB91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C03B169A-D748-416D-A052-2F7B8813515C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56">
              <a:extLst>
                <a:ext uri="{FF2B5EF4-FFF2-40B4-BE49-F238E27FC236}">
                  <a16:creationId xmlns:a16="http://schemas.microsoft.com/office/drawing/2014/main" id="{7191AAEA-5CDD-4317-90CF-182A4135D613}"/>
                </a:ext>
              </a:extLst>
            </p:cNvPr>
            <p:cNvGrpSpPr/>
            <p:nvPr/>
          </p:nvGrpSpPr>
          <p:grpSpPr>
            <a:xfrm>
              <a:off x="2590800" y="3505200"/>
              <a:ext cx="152400" cy="533400"/>
              <a:chOff x="5715000" y="2971800"/>
              <a:chExt cx="152400" cy="533400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C7D66E9-2DBC-4725-96F7-B741B1233AAB}"/>
                  </a:ext>
                </a:extLst>
              </p:cNvPr>
              <p:cNvCxnSpPr/>
              <p:nvPr/>
            </p:nvCxnSpPr>
            <p:spPr>
              <a:xfrm rot="16200000" flipV="1">
                <a:off x="5715000" y="34290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01A844D-29D2-4599-B129-BA2637EBF9EF}"/>
                  </a:ext>
                </a:extLst>
              </p:cNvPr>
              <p:cNvCxnSpPr/>
              <p:nvPr/>
            </p:nvCxnSpPr>
            <p:spPr>
              <a:xfrm flipV="1">
                <a:off x="5715000" y="33528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8A85D2F-D569-4367-95D5-96920E042DA5}"/>
                  </a:ext>
                </a:extLst>
              </p:cNvPr>
              <p:cNvCxnSpPr/>
              <p:nvPr/>
            </p:nvCxnSpPr>
            <p:spPr>
              <a:xfrm rot="10800000">
                <a:off x="5715000" y="32766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8E9693D-158B-4189-BC2E-3F720E70E0C2}"/>
                  </a:ext>
                </a:extLst>
              </p:cNvPr>
              <p:cNvCxnSpPr/>
              <p:nvPr/>
            </p:nvCxnSpPr>
            <p:spPr>
              <a:xfrm flipV="1">
                <a:off x="5715000" y="32004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53F1C1F-478C-4C09-8AB9-FB4F5EF2D485}"/>
                  </a:ext>
                </a:extLst>
              </p:cNvPr>
              <p:cNvCxnSpPr/>
              <p:nvPr/>
            </p:nvCxnSpPr>
            <p:spPr>
              <a:xfrm rot="10800000">
                <a:off x="5715000" y="31242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0ABAC90-59F8-47F2-B120-6B031B4EC358}"/>
                  </a:ext>
                </a:extLst>
              </p:cNvPr>
              <p:cNvCxnSpPr/>
              <p:nvPr/>
            </p:nvCxnSpPr>
            <p:spPr>
              <a:xfrm flipV="1">
                <a:off x="5715000" y="30480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F2B2858-B330-4360-8200-6F53CF6616C1}"/>
                  </a:ext>
                </a:extLst>
              </p:cNvPr>
              <p:cNvCxnSpPr/>
              <p:nvPr/>
            </p:nvCxnSpPr>
            <p:spPr>
              <a:xfrm rot="16200000" flipV="1">
                <a:off x="5791200" y="29718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3D52AB2-3C70-4C56-B486-4FA367DF2617}"/>
                </a:ext>
              </a:extLst>
            </p:cNvPr>
            <p:cNvCxnSpPr/>
            <p:nvPr/>
          </p:nvCxnSpPr>
          <p:spPr>
            <a:xfrm rot="5400000">
              <a:off x="6210300" y="3086100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4E47EF-9E41-4967-9F2E-C90E220274A2}"/>
                </a:ext>
              </a:extLst>
            </p:cNvPr>
            <p:cNvCxnSpPr/>
            <p:nvPr/>
          </p:nvCxnSpPr>
          <p:spPr>
            <a:xfrm rot="5400000">
              <a:off x="2286000" y="31242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2BEB68-3D2D-4F4A-8B37-6815E2EA46F7}"/>
                </a:ext>
              </a:extLst>
            </p:cNvPr>
            <p:cNvCxnSpPr/>
            <p:nvPr/>
          </p:nvCxnSpPr>
          <p:spPr>
            <a:xfrm rot="5400000">
              <a:off x="2210594" y="4495006"/>
              <a:ext cx="914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F8E647F-B423-44E3-83DF-46B0C56ECBF0}"/>
                </a:ext>
              </a:extLst>
            </p:cNvPr>
            <p:cNvSpPr txBox="1"/>
            <p:nvPr/>
          </p:nvSpPr>
          <p:spPr>
            <a:xfrm>
              <a:off x="1905000" y="2286000"/>
              <a:ext cx="6078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2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63BEE79-869A-4664-A46C-455CCC904C63}"/>
                </a:ext>
              </a:extLst>
            </p:cNvPr>
            <p:cNvSpPr txBox="1"/>
            <p:nvPr/>
          </p:nvSpPr>
          <p:spPr>
            <a:xfrm>
              <a:off x="1981200" y="4491335"/>
              <a:ext cx="5581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1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B47E63D-455A-4843-8F3F-1D5A8C38B4D6}"/>
                </a:ext>
              </a:extLst>
            </p:cNvPr>
            <p:cNvSpPr txBox="1"/>
            <p:nvPr/>
          </p:nvSpPr>
          <p:spPr>
            <a:xfrm>
              <a:off x="1905000" y="3581400"/>
              <a:ext cx="745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10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EE4171-6E3B-42AA-A902-5BEEF16B5DCA}"/>
                </a:ext>
              </a:extLst>
            </p:cNvPr>
            <p:cNvSpPr txBox="1"/>
            <p:nvPr/>
          </p:nvSpPr>
          <p:spPr>
            <a:xfrm>
              <a:off x="6553200" y="3505200"/>
              <a:ext cx="745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10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25BF4F1-61E6-4FA3-B1EA-DD364CCF6E1A}"/>
                </a:ext>
              </a:extLst>
            </p:cNvPr>
            <p:cNvSpPr txBox="1"/>
            <p:nvPr/>
          </p:nvSpPr>
          <p:spPr>
            <a:xfrm>
              <a:off x="4343400" y="3657600"/>
              <a:ext cx="745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12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FD3D021-3610-4B4D-B008-E016C459FC03}"/>
                </a:ext>
              </a:extLst>
            </p:cNvPr>
            <p:cNvSpPr txBox="1"/>
            <p:nvPr/>
          </p:nvSpPr>
          <p:spPr>
            <a:xfrm>
              <a:off x="5410200" y="3429000"/>
              <a:ext cx="7954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24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EBDDBFE-58C8-4B2F-97CD-5399C42F821A}"/>
                </a:ext>
              </a:extLst>
            </p:cNvPr>
            <p:cNvSpPr txBox="1"/>
            <p:nvPr/>
          </p:nvSpPr>
          <p:spPr>
            <a:xfrm>
              <a:off x="5105400" y="2286000"/>
              <a:ext cx="745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14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9DAD6F-8176-430E-A519-0528C6D7547E}"/>
                </a:ext>
              </a:extLst>
            </p:cNvPr>
            <p:cNvSpPr txBox="1"/>
            <p:nvPr/>
          </p:nvSpPr>
          <p:spPr>
            <a:xfrm>
              <a:off x="3352800" y="2286000"/>
              <a:ext cx="6078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7</a:t>
              </a:r>
              <a:r>
                <a:rPr lang="en-US" sz="2400" dirty="0">
                  <a:latin typeface="Comic Sans MS" pitchFamily="66" charset="0"/>
                  <a:sym typeface="Symbol"/>
                </a:rPr>
                <a:t></a:t>
              </a:r>
              <a:endParaRPr lang="en-US" sz="2400" baseline="-25000" dirty="0">
                <a:latin typeface="Comic Sans MS" pitchFamily="66" charset="0"/>
              </a:endParaRPr>
            </a:p>
          </p:txBody>
        </p:sp>
      </p:grpSp>
      <p:sp>
        <p:nvSpPr>
          <p:cNvPr id="111" name="Text Box 6">
            <a:extLst>
              <a:ext uri="{FF2B5EF4-FFF2-40B4-BE49-F238E27FC236}">
                <a16:creationId xmlns:a16="http://schemas.microsoft.com/office/drawing/2014/main" id="{D809C43B-BC78-4F48-81D7-9A43051CC3BD}"/>
              </a:ext>
            </a:extLst>
          </p:cNvPr>
          <p:cNvSpPr txBox="1"/>
          <p:nvPr/>
        </p:nvSpPr>
        <p:spPr>
          <a:xfrm>
            <a:off x="881050" y="261461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7.  Find the equivalent resistance.</a:t>
            </a:r>
          </a:p>
        </p:txBody>
      </p:sp>
      <p:sp>
        <p:nvSpPr>
          <p:cNvPr id="112" name="Text Box 6">
            <a:extLst>
              <a:ext uri="{FF2B5EF4-FFF2-40B4-BE49-F238E27FC236}">
                <a16:creationId xmlns:a16="http://schemas.microsoft.com/office/drawing/2014/main" id="{C5F598A8-348A-4BCA-9EE4-30D0354B1DBE}"/>
              </a:ext>
            </a:extLst>
          </p:cNvPr>
          <p:cNvSpPr txBox="1"/>
          <p:nvPr/>
        </p:nvSpPr>
        <p:spPr>
          <a:xfrm>
            <a:off x="800475" y="4227009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8.  Given V = 24V, find the voltage drop in the 2</a:t>
            </a:r>
            <a:r>
              <a:rPr lang="el-GR" sz="2400" dirty="0">
                <a:solidFill>
                  <a:schemeClr val="tx1"/>
                </a:solidFill>
                <a:ea typeface="Calibri"/>
                <a:cs typeface="Times New Roman"/>
              </a:rPr>
              <a:t>Ω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resistor.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09B3059-B612-4312-A709-3B0ED9D1BF24}"/>
              </a:ext>
            </a:extLst>
          </p:cNvPr>
          <p:cNvSpPr txBox="1"/>
          <p:nvPr/>
        </p:nvSpPr>
        <p:spPr>
          <a:xfrm>
            <a:off x="11121588" y="85001"/>
            <a:ext cx="80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SHOW</a:t>
            </a:r>
          </a:p>
          <a:p>
            <a:r>
              <a:rPr lang="en-US" b="1" dirty="0"/>
              <a:t>WORK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CF797D0-3C5E-4ED8-A0C1-FDAB92DF6B4E}"/>
              </a:ext>
            </a:extLst>
          </p:cNvPr>
          <p:cNvSpPr txBox="1"/>
          <p:nvPr/>
        </p:nvSpPr>
        <p:spPr>
          <a:xfrm>
            <a:off x="10915770" y="5988496"/>
            <a:ext cx="114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</a:p>
          <a:p>
            <a:r>
              <a:rPr lang="en-US" b="1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93999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C69E-C9AF-45ED-9666-1C8A8AD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9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9B251A-D391-4E79-94E7-468950D1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945A-7155-4828-81E1-722329993529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BE302-145E-44E0-BBC1-19A247308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880" y="738105"/>
            <a:ext cx="6913110" cy="4494424"/>
          </a:xfrm>
          <a:prstGeom prst="rect">
            <a:avLst/>
          </a:prstGeom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6779D731-BFC9-43D8-AD3B-211662883FEF}"/>
              </a:ext>
            </a:extLst>
          </p:cNvPr>
          <p:cNvSpPr txBox="1"/>
          <p:nvPr/>
        </p:nvSpPr>
        <p:spPr>
          <a:xfrm>
            <a:off x="547811" y="323645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9.  Find the equivalent resistance.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6A27409-C195-4B68-B129-3DAA938003A9}"/>
              </a:ext>
            </a:extLst>
          </p:cNvPr>
          <p:cNvSpPr txBox="1"/>
          <p:nvPr/>
        </p:nvSpPr>
        <p:spPr>
          <a:xfrm>
            <a:off x="1027192" y="5343507"/>
            <a:ext cx="10137616" cy="6069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10.  Find the current in R</a:t>
            </a:r>
            <a:r>
              <a:rPr lang="en-US" sz="2400" baseline="-25000" dirty="0">
                <a:solidFill>
                  <a:schemeClr val="tx1"/>
                </a:solidFill>
                <a:ea typeface="Calibri"/>
                <a:cs typeface="Times New Roman"/>
              </a:rPr>
              <a:t>3 </a:t>
            </a:r>
            <a:r>
              <a:rPr lang="en-US" sz="2400" dirty="0">
                <a:solidFill>
                  <a:schemeClr val="tx1"/>
                </a:solidFill>
                <a:ea typeface="Calibri"/>
                <a:cs typeface="Times New Roman"/>
              </a:rPr>
              <a:t> if the voltage source is 36 volts.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63B48-DAFB-4857-8DA0-D9D35AAB0FA8}"/>
              </a:ext>
            </a:extLst>
          </p:cNvPr>
          <p:cNvSpPr txBox="1"/>
          <p:nvPr/>
        </p:nvSpPr>
        <p:spPr>
          <a:xfrm>
            <a:off x="10915770" y="5988496"/>
            <a:ext cx="114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</a:p>
          <a:p>
            <a:r>
              <a:rPr lang="en-US" b="1" dirty="0"/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7E9BAA-5C0A-430A-A94D-E166F477608F}"/>
              </a:ext>
            </a:extLst>
          </p:cNvPr>
          <p:cNvSpPr txBox="1"/>
          <p:nvPr/>
        </p:nvSpPr>
        <p:spPr>
          <a:xfrm>
            <a:off x="11121588" y="85001"/>
            <a:ext cx="803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SHOW</a:t>
            </a:r>
          </a:p>
          <a:p>
            <a:r>
              <a:rPr lang="en-US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601397965"/>
      </p:ext>
    </p:extLst>
  </p:cSld>
  <p:clrMapOvr>
    <a:masterClrMapping/>
  </p:clrMapOvr>
</p:sld>
</file>

<file path=ppt/theme/theme1.xml><?xml version="1.0" encoding="utf-8"?>
<a:theme xmlns:a="http://schemas.openxmlformats.org/drawingml/2006/main" name="Expanded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anded Slide Theme" id="{2F7484A4-7A9F-4B98-96AC-2FF08647E21D}" vid="{D2194315-72CD-433D-82C0-34C5764078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Expanded Slide Theme</Template>
  <TotalTime>1091</TotalTime>
  <Words>293</Words>
  <Application>Microsoft Office PowerPoint</Application>
  <PresentationFormat>Widescreen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Symbol</vt:lpstr>
      <vt:lpstr>Times New Roman</vt:lpstr>
      <vt:lpstr>Expanded Slide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Electricity</dc:title>
  <dc:creator>Krystal Corbett</dc:creator>
  <cp:lastModifiedBy>Marvin Nelson</cp:lastModifiedBy>
  <cp:revision>94</cp:revision>
  <cp:lastPrinted>2022-04-06T16:15:00Z</cp:lastPrinted>
  <dcterms:created xsi:type="dcterms:W3CDTF">2017-03-05T23:41:57Z</dcterms:created>
  <dcterms:modified xsi:type="dcterms:W3CDTF">2022-04-11T16:39:36Z</dcterms:modified>
</cp:coreProperties>
</file>