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465" r:id="rId3"/>
    <p:sldId id="466" r:id="rId4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4" autoAdjust="0"/>
    <p:restoredTop sz="94660"/>
  </p:normalViewPr>
  <p:slideViewPr>
    <p:cSldViewPr snapToGrid="0">
      <p:cViewPr>
        <p:scale>
          <a:sx n="90" d="100"/>
          <a:sy n="90" d="100"/>
        </p:scale>
        <p:origin x="69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8AB26-2C43-427C-8343-7589725C77CD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B40-AD94-48C2-8E45-5AD706B7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34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C5EF-CC47-4F4E-B524-1F9292531E4C}" type="datetime1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Nelson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F075-F358-4DE9-8D88-7B85A261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3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3C78-8649-4DFD-85B3-4D795591DF24}" type="datetime1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Nelson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F075-F358-4DE9-8D88-7B85A261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3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16DB-3B7E-4082-B2EE-AF8F164D6DBE}" type="datetime1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Nelson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F075-F358-4DE9-8D88-7B85A261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0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30CFF-60DA-4997-A4D6-A9C5D26D401E}" type="datetime1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Nelson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F075-F358-4DE9-8D88-7B85A261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6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F601-CC12-4535-A5E3-3B1DA7A2CC14}" type="datetime1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Nelson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F075-F358-4DE9-8D88-7B85A261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4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162" y="837283"/>
            <a:ext cx="5696639" cy="53396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837283"/>
            <a:ext cx="5696637" cy="53396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C331-CA96-4842-B4BD-1EDB031817B5}" type="datetime1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Nelson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F075-F358-4DE9-8D88-7B85A261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8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3AC7-F3E1-4A66-A303-15C446942AA8}" type="datetime1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Nelson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F075-F358-4DE9-8D88-7B85A261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9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3281-E00D-4B47-8E89-26184A1398A1}" type="datetime1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Nelson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F075-F358-4DE9-8D88-7B85A261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19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E4E9-AABE-41CE-A5B5-38443906C14C}" type="datetime1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Nelson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F075-F358-4DE9-8D88-7B85A261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1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7911-22A0-46BD-AAC4-398517D36374}" type="datetime1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Nelson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F075-F358-4DE9-8D88-7B85A261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59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E73D-E47D-4E82-9F1C-3BD79CEB15B7}" type="datetime1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Nelson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F075-F358-4DE9-8D88-7B85A261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4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162" y="136525"/>
            <a:ext cx="11560367" cy="544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162" y="826265"/>
            <a:ext cx="11560367" cy="5350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3162" y="6356352"/>
            <a:ext cx="32582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D9EA7-DC65-4304-BCAB-404BDEAAA1AF}" type="datetime1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M. Nelson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599" y="6356352"/>
            <a:ext cx="32582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CF075-F358-4DE9-8D88-7B85A261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6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6D5A33-8526-4AE1-B180-8A82B4526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Final Research Projects  - </a:t>
            </a:r>
            <a:r>
              <a:rPr lang="en-US" sz="4400" b="1" dirty="0">
                <a:solidFill>
                  <a:srgbClr val="0000CC"/>
                </a:solidFill>
              </a:rPr>
              <a:t>Post-Secondary Planning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C7D1F7-F582-4590-A258-CC6B1384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868" y="681038"/>
            <a:ext cx="11170661" cy="6040437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CC"/>
                </a:solidFill>
              </a:rPr>
              <a:t>General Degree/Trade Preparation Program</a:t>
            </a:r>
          </a:p>
          <a:p>
            <a:pPr lvl="1"/>
            <a:r>
              <a:rPr lang="en-US" sz="2800" dirty="0"/>
              <a:t>Broad research of a career path (e.g. Process Inst. Technician, Industrial Electrician, HVAC Technician…)</a:t>
            </a:r>
          </a:p>
          <a:p>
            <a:pPr lvl="1"/>
            <a:r>
              <a:rPr lang="en-US" sz="2800" dirty="0"/>
              <a:t>Identification of a Post-Secondary Program suited for your career path.</a:t>
            </a:r>
          </a:p>
          <a:p>
            <a:pPr lvl="1"/>
            <a:r>
              <a:rPr lang="en-US" sz="2800" dirty="0"/>
              <a:t>Identification of specific areas of study / training within the program.</a:t>
            </a:r>
          </a:p>
          <a:p>
            <a:pPr lvl="1"/>
            <a:r>
              <a:rPr lang="en-US" sz="2800" dirty="0"/>
              <a:t>General descriptions of major course training / content.</a:t>
            </a:r>
          </a:p>
          <a:p>
            <a:r>
              <a:rPr lang="en-US" sz="3200" dirty="0">
                <a:solidFill>
                  <a:srgbClr val="0000CC"/>
                </a:solidFill>
              </a:rPr>
              <a:t>Specific Area of Relevant Study / Training within a Program</a:t>
            </a:r>
          </a:p>
          <a:p>
            <a:pPr lvl="1"/>
            <a:r>
              <a:rPr lang="en-US" sz="2800" dirty="0"/>
              <a:t>Focused research (“deep dive”) on a specific area of specialization / training within a field.</a:t>
            </a:r>
          </a:p>
          <a:p>
            <a:pPr lvl="1"/>
            <a:r>
              <a:rPr lang="en-US" sz="2800" dirty="0"/>
              <a:t>e.g. PLC Programming, Industrial Motor Controls…</a:t>
            </a:r>
          </a:p>
          <a:p>
            <a:pPr lvl="1"/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F222C7-4D6F-4B22-B53B-E65F21FD9701}"/>
              </a:ext>
            </a:extLst>
          </p:cNvPr>
          <p:cNvSpPr txBox="1"/>
          <p:nvPr/>
        </p:nvSpPr>
        <p:spPr>
          <a:xfrm>
            <a:off x="96177" y="3422577"/>
            <a:ext cx="45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97614E-44D8-444E-8C7A-A9117548CB06}"/>
              </a:ext>
            </a:extLst>
          </p:cNvPr>
          <p:cNvSpPr txBox="1"/>
          <p:nvPr/>
        </p:nvSpPr>
        <p:spPr>
          <a:xfrm>
            <a:off x="9220190" y="5409115"/>
            <a:ext cx="2478795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Make it Personal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01F0E8C5-0AE1-8AF0-5BEB-F56B4C2E8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Nelson 2022</a:t>
            </a:r>
          </a:p>
        </p:txBody>
      </p:sp>
    </p:spTree>
    <p:extLst>
      <p:ext uri="{BB962C8B-B14F-4D97-AF65-F5344CB8AC3E}">
        <p14:creationId xmlns:p14="http://schemas.microsoft.com/office/powerpoint/2010/main" val="417218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B9CAE-F903-4D10-B57A-F59880AF4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162" y="136525"/>
            <a:ext cx="4898833" cy="700758"/>
          </a:xfrm>
        </p:spPr>
        <p:txBody>
          <a:bodyPr>
            <a:normAutofit/>
          </a:bodyPr>
          <a:lstStyle/>
          <a:p>
            <a:r>
              <a:rPr lang="en-US" b="1" dirty="0"/>
              <a:t>Deliverables / Rubric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36DF7-7315-4439-861E-E95FD747A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162" y="837283"/>
            <a:ext cx="5696639" cy="565943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Draft Proposal (Business Email) [10]</a:t>
            </a:r>
          </a:p>
          <a:p>
            <a:r>
              <a:rPr lang="en-US" dirty="0"/>
              <a:t>Major Topic(s)</a:t>
            </a:r>
          </a:p>
          <a:p>
            <a:r>
              <a:rPr lang="en-US" dirty="0"/>
              <a:t>Why you chose this topic</a:t>
            </a:r>
          </a:p>
          <a:p>
            <a:r>
              <a:rPr lang="en-US" dirty="0"/>
              <a:t>Scope</a:t>
            </a:r>
          </a:p>
          <a:p>
            <a:pPr lvl="1"/>
            <a:r>
              <a:rPr lang="en-US" dirty="0"/>
              <a:t>Specific area(s) / information you plan to research.</a:t>
            </a:r>
          </a:p>
          <a:p>
            <a:r>
              <a:rPr lang="en-US" dirty="0"/>
              <a:t>Guiding Questions</a:t>
            </a:r>
          </a:p>
          <a:p>
            <a:pPr lvl="1"/>
            <a:r>
              <a:rPr lang="en-US" dirty="0"/>
              <a:t>List at least two guiding questions you have, that will help you focus your research.</a:t>
            </a:r>
          </a:p>
          <a:p>
            <a:r>
              <a:rPr lang="en-US" dirty="0"/>
              <a:t>Relevant Summer, Senior Year academic / extracurricular plans.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67931C-57DE-460F-9B90-662525E02F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1354"/>
            <a:ext cx="5696637" cy="630164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Draft Outline [20]</a:t>
            </a:r>
          </a:p>
          <a:p>
            <a:r>
              <a:rPr lang="en-US" dirty="0"/>
              <a:t>List topics / subtopics that you intend to research</a:t>
            </a:r>
          </a:p>
          <a:p>
            <a:r>
              <a:rPr lang="en-US" dirty="0"/>
              <a:t>Provide enough detail to cover scope and ensure guiding questions will be answered</a:t>
            </a:r>
          </a:p>
          <a:p>
            <a:pPr marL="0" indent="0">
              <a:buNone/>
            </a:pPr>
            <a:r>
              <a:rPr lang="en-US" b="1" dirty="0"/>
              <a:t>Research Paper Content [50]</a:t>
            </a:r>
          </a:p>
          <a:p>
            <a:r>
              <a:rPr lang="en-US" dirty="0"/>
              <a:t>At least 2 good, relevant </a:t>
            </a:r>
          </a:p>
          <a:p>
            <a:pPr lvl="1"/>
            <a:r>
              <a:rPr lang="en-US" dirty="0"/>
              <a:t>Website Links</a:t>
            </a:r>
          </a:p>
          <a:p>
            <a:pPr lvl="1"/>
            <a:r>
              <a:rPr lang="en-US" dirty="0"/>
              <a:t>YouTube links/videos</a:t>
            </a:r>
          </a:p>
          <a:p>
            <a:pPr lvl="1"/>
            <a:r>
              <a:rPr lang="en-US" dirty="0"/>
              <a:t>Graphics</a:t>
            </a:r>
          </a:p>
          <a:p>
            <a:r>
              <a:rPr lang="en-US" dirty="0"/>
              <a:t>Cited sources</a:t>
            </a:r>
          </a:p>
          <a:p>
            <a:pPr lvl="1"/>
            <a:r>
              <a:rPr lang="en-US" dirty="0"/>
              <a:t>Informal</a:t>
            </a:r>
          </a:p>
          <a:p>
            <a:pPr lvl="1"/>
            <a:r>
              <a:rPr lang="en-US" dirty="0"/>
              <a:t>Provide Website Links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90F64-511B-84DA-E1BB-72FC708C7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Nelson 2022</a:t>
            </a:r>
          </a:p>
        </p:txBody>
      </p:sp>
    </p:spTree>
    <p:extLst>
      <p:ext uri="{BB962C8B-B14F-4D97-AF65-F5344CB8AC3E}">
        <p14:creationId xmlns:p14="http://schemas.microsoft.com/office/powerpoint/2010/main" val="2290828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3D8BA4B-EFA4-4EA7-92EF-922105279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162" y="136525"/>
            <a:ext cx="11560367" cy="788892"/>
          </a:xfrm>
        </p:spPr>
        <p:txBody>
          <a:bodyPr>
            <a:normAutofit/>
          </a:bodyPr>
          <a:lstStyle/>
          <a:p>
            <a:r>
              <a:rPr lang="en-US" b="1" dirty="0"/>
              <a:t>Paper Format, Content, Expectations…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17B7C8-6817-49E1-B7C6-56B6A3B6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162" y="925417"/>
            <a:ext cx="11560367" cy="5541484"/>
          </a:xfrm>
        </p:spPr>
        <p:txBody>
          <a:bodyPr/>
          <a:lstStyle/>
          <a:p>
            <a:r>
              <a:rPr lang="en-US" dirty="0"/>
              <a:t>Normal Margins</a:t>
            </a:r>
          </a:p>
          <a:p>
            <a:r>
              <a:rPr lang="en-US" dirty="0"/>
              <a:t>Single space</a:t>
            </a:r>
          </a:p>
          <a:p>
            <a:r>
              <a:rPr lang="en-US" dirty="0"/>
              <a:t>Body Text: 12 point font (Arial or Calibri)</a:t>
            </a:r>
          </a:p>
          <a:p>
            <a:r>
              <a:rPr lang="en-US" dirty="0"/>
              <a:t>Section Headings: 14 point font</a:t>
            </a:r>
          </a:p>
          <a:p>
            <a:r>
              <a:rPr lang="en-US" b="1" dirty="0"/>
              <a:t>Quality over quantity</a:t>
            </a:r>
          </a:p>
          <a:p>
            <a:pPr lvl="1"/>
            <a:r>
              <a:rPr lang="en-US" dirty="0"/>
              <a:t>Q: How many pages should it be?</a:t>
            </a:r>
          </a:p>
          <a:p>
            <a:pPr lvl="1"/>
            <a:r>
              <a:rPr lang="en-US" dirty="0"/>
              <a:t>A: I don’t know. How many pages do you need to accomplish the goal? How much is covered with graphics?</a:t>
            </a:r>
          </a:p>
          <a:p>
            <a:pPr lvl="1"/>
            <a:r>
              <a:rPr lang="en-US" dirty="0"/>
              <a:t>Word Count???  About 1200?</a:t>
            </a:r>
          </a:p>
          <a:p>
            <a:pPr lvl="1"/>
            <a:r>
              <a:rPr lang="en-US" dirty="0"/>
              <a:t>Cut &amp; Paste: Ok, just site/note the source and put in </a:t>
            </a:r>
            <a:r>
              <a:rPr lang="en-US" i="1" dirty="0"/>
              <a:t>italics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This is a “planning and information gathering exercise.” Plagiarism is not a major concern; unless you try to cut &amp; paste the whole paper!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E29A0A-6BAC-B5AE-EF97-B51C4ACFC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M. Nelson 2022</a:t>
            </a:r>
          </a:p>
        </p:txBody>
      </p:sp>
    </p:spTree>
    <p:extLst>
      <p:ext uri="{BB962C8B-B14F-4D97-AF65-F5344CB8AC3E}">
        <p14:creationId xmlns:p14="http://schemas.microsoft.com/office/powerpoint/2010/main" val="604361"/>
      </p:ext>
    </p:extLst>
  </p:cSld>
  <p:clrMapOvr>
    <a:masterClrMapping/>
  </p:clrMapOvr>
</p:sld>
</file>

<file path=ppt/theme/theme1.xml><?xml version="1.0" encoding="utf-8"?>
<a:theme xmlns:a="http://schemas.openxmlformats.org/drawingml/2006/main" name="My Print Siz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y Print Size Theme" id="{C9436D8B-04D1-4F23-88C8-A710EF9704B6}" vid="{3FF6085F-0E25-4FC6-87BC-8802E91FF4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 Print Size Theme</Template>
  <TotalTime>257</TotalTime>
  <Words>352</Words>
  <Application>Microsoft Office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My Print Size Theme</vt:lpstr>
      <vt:lpstr>Final Research Projects  - Post-Secondary Planning</vt:lpstr>
      <vt:lpstr>Deliverables / Rubric </vt:lpstr>
      <vt:lpstr>Paper Format, Content, Expectations…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Projects</dc:title>
  <dc:creator>Marvin Nelson</dc:creator>
  <cp:lastModifiedBy>Marvin Nelson</cp:lastModifiedBy>
  <cp:revision>34</cp:revision>
  <cp:lastPrinted>2022-05-05T16:26:43Z</cp:lastPrinted>
  <dcterms:created xsi:type="dcterms:W3CDTF">2022-05-04T16:04:32Z</dcterms:created>
  <dcterms:modified xsi:type="dcterms:W3CDTF">2022-06-09T14:44:51Z</dcterms:modified>
</cp:coreProperties>
</file>