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Proxima Nova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bold.fntdata"/><Relationship Id="rId11" Type="http://schemas.openxmlformats.org/officeDocument/2006/relationships/slide" Target="slides/slide6.xml"/><Relationship Id="rId22" Type="http://schemas.openxmlformats.org/officeDocument/2006/relationships/font" Target="fonts/ProximaNova-boldItalic.fntdata"/><Relationship Id="rId10" Type="http://schemas.openxmlformats.org/officeDocument/2006/relationships/slide" Target="slides/slide5.xml"/><Relationship Id="rId21" Type="http://schemas.openxmlformats.org/officeDocument/2006/relationships/font" Target="fonts/ProximaNova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630d4aac2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630d4aac2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630d4aac2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630d4aac2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630d4aac2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630d4aac2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62fd20f4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d62fd20f4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630d4aac2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630d4aac2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630d4aac2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630d4aac2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62fd20f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62fd20f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630d4aac2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630d4aac2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d630d4aac2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d630d4aac2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630d4aac2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d630d4aac2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630d4aac2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d630d4aac2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630d4aac2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630d4aac2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autismlevelup.com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Relationship Id="rId4" Type="http://schemas.openxmlformats.org/officeDocument/2006/relationships/image" Target="../media/image2.jpg"/><Relationship Id="rId5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Regulation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Autism LevelUp</a:t>
            </a:r>
            <a:r>
              <a:rPr lang="en"/>
              <a:t> Resources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Physiological</a:t>
            </a:r>
            <a:r>
              <a:rPr lang="en"/>
              <a:t> - health status, sleep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Interoception</a:t>
            </a:r>
            <a:r>
              <a:rPr lang="en"/>
              <a:t> - perception of hunger, pain, emotion, needing to go to the </a:t>
            </a:r>
            <a:r>
              <a:rPr lang="en"/>
              <a:t>bathroom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Sensory</a:t>
            </a:r>
            <a:r>
              <a:rPr lang="en"/>
              <a:t> - hyper- and hypo-sensitivities (e.g. to light, sound, smells, etc.)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Cognitive</a:t>
            </a:r>
            <a:r>
              <a:rPr lang="en"/>
              <a:t> - executive functioning, emotions, memory, reliance on routine, interests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Communication</a:t>
            </a:r>
            <a:r>
              <a:rPr lang="en"/>
              <a:t> - Language (receptive - listening; expressive - speaking, typing, writing, etc.)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6. </a:t>
            </a:r>
            <a:r>
              <a:rPr b="1" lang="en"/>
              <a:t>Social</a:t>
            </a:r>
            <a:r>
              <a:rPr lang="en"/>
              <a:t> - friends, family, partners, etc.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7. </a:t>
            </a:r>
            <a:r>
              <a:rPr b="1" lang="en"/>
              <a:t>Motor</a:t>
            </a:r>
            <a:r>
              <a:rPr lang="en"/>
              <a:t> - muscle tone, coordination, strength, endurance, preference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8. </a:t>
            </a:r>
            <a:r>
              <a:rPr b="1" lang="en"/>
              <a:t>Developmental shifts &amp; changes</a:t>
            </a:r>
            <a:r>
              <a:rPr lang="en"/>
              <a:t> - transition to adulthood, graduating high 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school, starting college, a job etc.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9. </a:t>
            </a:r>
            <a:r>
              <a:rPr b="1" lang="en"/>
              <a:t>Emotional regulation strategies</a:t>
            </a:r>
            <a:r>
              <a:rPr lang="en"/>
              <a:t> - journaling, walking, listening to music, deep  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breathing, exercise, visualization, etc.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Your Individual Energy Level Looks Like</a:t>
            </a:r>
            <a:endParaRPr/>
          </a:p>
        </p:txBody>
      </p:sp>
      <p:sp>
        <p:nvSpPr>
          <p:cNvPr id="126" name="Google Shape;12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/>
              <a:t>Your energy level expression does not need to look like anyone else’s energy expression</a:t>
            </a:r>
            <a:endParaRPr sz="2500"/>
          </a:p>
        </p:txBody>
      </p:sp>
      <p:pic>
        <p:nvPicPr>
          <p:cNvPr id="127" name="Google Shape;1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1887" y="2571750"/>
            <a:ext cx="3700224" cy="225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Reflections</a:t>
            </a:r>
            <a:endParaRPr/>
          </a:p>
        </p:txBody>
      </p:sp>
      <p:sp>
        <p:nvSpPr>
          <p:cNvPr id="133" name="Google Shape;13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Fill out energy meter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Energy “check-ins” throughout the day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Begin to notice if your energy level matches the energy level required for an activity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Identifying Energy Levels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4939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Where is my energy level?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What energy level is needed to engage in the activity?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3706" y="47950"/>
            <a:ext cx="355438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“Well Regulated”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it mean to be well regulated?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≠ calm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= your energy matches the energy level required for the activity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Take a look at these pictures → well regulated?</a:t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199" y="3079950"/>
            <a:ext cx="2436150" cy="16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9500" y="3079948"/>
            <a:ext cx="2436150" cy="162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5300" y="3037987"/>
            <a:ext cx="2568209" cy="1708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Energy Regulation Important?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to regulate your energy is correlated with </a:t>
            </a:r>
            <a:r>
              <a:rPr b="1" lang="en"/>
              <a:t>higher </a:t>
            </a:r>
            <a:r>
              <a:rPr b="1" lang="en"/>
              <a:t>quality</a:t>
            </a:r>
            <a:r>
              <a:rPr b="1" lang="en"/>
              <a:t> of life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Allows you to </a:t>
            </a:r>
            <a:r>
              <a:rPr b="1" lang="en"/>
              <a:t>fully engage </a:t>
            </a:r>
            <a:r>
              <a:rPr lang="en"/>
              <a:t>with activities and people in your life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 to </a:t>
            </a:r>
            <a:r>
              <a:rPr b="1" lang="en"/>
              <a:t>co-regulate</a:t>
            </a:r>
            <a:r>
              <a:rPr lang="en"/>
              <a:t> with partners, friends, loved ones, pets, etc.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Strengthens friendships &amp; relationships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2700" y="2811200"/>
            <a:ext cx="2231299" cy="223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247" y="97250"/>
            <a:ext cx="353615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4530" y="-108050"/>
            <a:ext cx="372808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75" y="64825"/>
            <a:ext cx="35398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3598" y="0"/>
            <a:ext cx="644310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0250" y="-54025"/>
            <a:ext cx="64753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