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Roboto" panose="02000000000000000000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52869c14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52869c14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52869c14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52869c14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52869c1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52869c1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d.com/talks/carol_dweck_the_power_of_believing_that_you_can_improve?language=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youtube.com/watch?v=I2ttL1kgZR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omepages.math.uic.edu/~bshipley/MindsetQuiz.w.scores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Mindset, Self-Efficacy, Self-Esteem, Self-Worth</a:t>
            </a:r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</a:t>
            </a:r>
            <a:endParaRPr/>
          </a:p>
        </p:txBody>
      </p:sp>
      <p:sp>
        <p:nvSpPr>
          <p:cNvPr id="74" name="Google Shape;74;p14"/>
          <p:cNvSpPr txBox="1"/>
          <p:nvPr/>
        </p:nvSpPr>
        <p:spPr>
          <a:xfrm>
            <a:off x="334975" y="983325"/>
            <a:ext cx="8450100" cy="20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What is growth mindset?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Carol Dweck - Ted Talk </a:t>
            </a:r>
            <a:r>
              <a:rPr lang="en" sz="1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https://www.ted.com/talks/carol_dweck_the_power_of_believing_that_you_can_improve?language=en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https://www.youtube.com/watch?v=I2ttL1kgZRk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 vs. Fixed Mindset</a:t>
            </a:r>
            <a:endParaRPr/>
          </a:p>
        </p:txBody>
      </p:sp>
      <p:sp>
        <p:nvSpPr>
          <p:cNvPr id="80" name="Google Shape;80;p15"/>
          <p:cNvSpPr txBox="1"/>
          <p:nvPr/>
        </p:nvSpPr>
        <p:spPr>
          <a:xfrm>
            <a:off x="248525" y="929300"/>
            <a:ext cx="8687700" cy="32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Growth Mindset: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Belief that our intelligence &amp; abilities are subject to change through challenges &amp; the pursuit of learning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Fixed Mindset: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Belief that our intelligence &amp; abilities are always the same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Mindset questionnaire: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http://homepages.math.uic.edu/~bshipley/MindsetQuiz.w.scores.pdf</a:t>
            </a:r>
            <a:r>
              <a:rPr lang="en" sz="1700"/>
              <a:t>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 vs. Fixed Mindset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3">
            <a:alphaModFix/>
          </a:blip>
          <a:srcRect l="9998" t="3872" r="4764" b="9110"/>
          <a:stretch/>
        </p:blipFill>
        <p:spPr>
          <a:xfrm>
            <a:off x="5100275" y="17179"/>
            <a:ext cx="3824575" cy="505067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/>
        </p:nvSpPr>
        <p:spPr>
          <a:xfrm>
            <a:off x="259325" y="4786925"/>
            <a:ext cx="4408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https://www.brainpickings.org/2014/01/29/carol-dweck-mindset/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183700" y="918475"/>
            <a:ext cx="41493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How to build a growth mindset: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Embrace challenges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Persist through setbacks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Put in effort &amp; maintain strong work ethic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Learn when to ask for help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Learn from feedback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Take inspiration from the setbacks of others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E5714F-7B6F-AC4F-8DC0-DB59A8C20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85" y="0"/>
            <a:ext cx="779782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80798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Macintosh PowerPoint</Application>
  <PresentationFormat>On-screen Show (16:9)</PresentationFormat>
  <Paragraphs>26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Roboto</vt:lpstr>
      <vt:lpstr>Material</vt:lpstr>
      <vt:lpstr>Growth Mindset, Self-Efficacy, Self-Esteem, Self-Worth</vt:lpstr>
      <vt:lpstr>Growth Mindset</vt:lpstr>
      <vt:lpstr>Growth Mindset vs. Fixed Mindset</vt:lpstr>
      <vt:lpstr>Growth Mindset vs. Fixed Mindset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Mindset, Self-Efficacy, Self-Esteem, Self-Worth</dc:title>
  <cp:lastModifiedBy>Microsoft Office User</cp:lastModifiedBy>
  <cp:revision>1</cp:revision>
  <dcterms:modified xsi:type="dcterms:W3CDTF">2022-07-26T13:44:51Z</dcterms:modified>
</cp:coreProperties>
</file>