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mlevelup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Physiological</a:t>
            </a:r>
            <a:r>
              <a:rPr lang="en"/>
              <a:t> - health status, sleep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Interoception</a:t>
            </a:r>
            <a:r>
              <a:rPr lang="en"/>
              <a:t> - perception of hunger, pain, emotion, needing to go to the bathroom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lang="en" b="1"/>
              <a:t>Social</a:t>
            </a:r>
            <a:r>
              <a:rPr lang="en"/>
              <a:t> - friends, family, partners,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lang="en" b="1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lang="en" b="1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lang="en" b="1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74574-2D90-4F48-A6F8-BF16AD487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85" y="0"/>
            <a:ext cx="779782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lang="en" b="1"/>
              <a:t>higher quality of life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lang="en" b="1"/>
              <a:t>fully engage </a:t>
            </a:r>
            <a:r>
              <a:rPr lang="en"/>
              <a:t>with activities and people in your life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lang="en" b="1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Macintosh PowerPoint</Application>
  <PresentationFormat>On-screen Show (16:9)</PresentationFormat>
  <Paragraphs>34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Proxima Nova</vt:lpstr>
      <vt:lpstr>Arial</vt:lpstr>
      <vt:lpstr>Spearmint</vt:lpstr>
      <vt:lpstr>Energy Regulation</vt:lpstr>
      <vt:lpstr>Identifying Energy Levels</vt:lpstr>
      <vt:lpstr>“Well Regulated”</vt:lpstr>
      <vt:lpstr>Why is Energy Regulation Important?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Factors that Influence Energy Level </vt:lpstr>
      <vt:lpstr>Factors that Influence Energy Level  </vt:lpstr>
      <vt:lpstr>What Your Individual Energy Level Looks Like</vt:lpstr>
      <vt:lpstr>Reflections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Regulation</dc:title>
  <cp:lastModifiedBy>Microsoft Office User</cp:lastModifiedBy>
  <cp:revision>1</cp:revision>
  <dcterms:modified xsi:type="dcterms:W3CDTF">2022-07-26T13:44:23Z</dcterms:modified>
</cp:coreProperties>
</file>