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FC67DE-0F6B-45E4-B905-F1A301D8329D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6E1CFD-6DD6-4E68-A35F-F70B7F902D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USB Flash Drive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Wintec</a:t>
            </a:r>
            <a:r>
              <a:rPr lang="en-US" dirty="0" smtClean="0"/>
              <a:t>  </a:t>
            </a:r>
            <a:r>
              <a:rPr lang="en-US" dirty="0" err="1" smtClean="0"/>
              <a:t>filemate</a:t>
            </a:r>
            <a:r>
              <a:rPr lang="en-US" dirty="0" smtClean="0"/>
              <a:t>  2GB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25247" r="12300" b="13698"/>
          <a:stretch/>
        </p:blipFill>
        <p:spPr bwMode="auto">
          <a:xfrm>
            <a:off x="1600200" y="3657600"/>
            <a:ext cx="3767161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2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267699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5791200" y="2667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0" y="838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 mass storage controller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47625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Crystal Oscillator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83867" y="1199065"/>
            <a:ext cx="304800" cy="1307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72000" y="3886200"/>
            <a:ext cx="381000" cy="876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7800" y="846666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 male connector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67000" y="1199065"/>
            <a:ext cx="152400" cy="1010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48600" y="27109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LED’s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239000" y="2506133"/>
            <a:ext cx="609600" cy="389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>
            <a:off x="7315200" y="2895600"/>
            <a:ext cx="533400" cy="501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cont’d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405439" cy="3336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29200" y="838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NAND flash memory chip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24600" y="1207532"/>
            <a:ext cx="76200" cy="926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846666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 male connector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1199065"/>
            <a:ext cx="152400" cy="1010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Connector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839468"/>
              </p:ext>
            </p:extLst>
          </p:nvPr>
        </p:nvGraphicFramePr>
        <p:xfrm>
          <a:off x="503238" y="530225"/>
          <a:ext cx="81835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/>
                <a:gridCol w="2727854"/>
                <a:gridCol w="27278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 VDC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6" b="75369"/>
          <a:stretch/>
        </p:blipFill>
        <p:spPr bwMode="auto">
          <a:xfrm>
            <a:off x="5352916" y="2895600"/>
            <a:ext cx="2571884" cy="119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8956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Serial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Sequential read 14.8 MB/sec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Sequential write 4.3MB/sec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76858" y="437222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I/O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24600" y="3657600"/>
            <a:ext cx="0" cy="71462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6638858" y="3657600"/>
            <a:ext cx="0" cy="714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5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flash memory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Hynix (H27UAG8T2BTR)</a:t>
            </a:r>
          </a:p>
          <a:p>
            <a:r>
              <a:rPr lang="en-US" dirty="0" smtClean="0"/>
              <a:t>2GB storage</a:t>
            </a:r>
          </a:p>
          <a:p>
            <a:r>
              <a:rPr lang="en-US" dirty="0" smtClean="0"/>
              <a:t>Operates at 3.3V VCC</a:t>
            </a:r>
          </a:p>
          <a:p>
            <a:r>
              <a:rPr lang="en-US" dirty="0" smtClean="0"/>
              <a:t>TSOP surface mount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930650" cy="223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9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NAND flash memory applications</a:t>
            </a:r>
            <a:endParaRPr lang="en-US" dirty="0"/>
          </a:p>
        </p:txBody>
      </p:sp>
      <p:pic>
        <p:nvPicPr>
          <p:cNvPr id="2050" name="Picture 2" descr="C:\Users\electech\Pictures\proNand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533400"/>
            <a:ext cx="509587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7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Common in many electrical devices.</a:t>
            </a:r>
          </a:p>
          <a:p>
            <a:r>
              <a:rPr lang="en-US" dirty="0" smtClean="0"/>
              <a:t>Produces a clocking signal of 12MHz</a:t>
            </a:r>
          </a:p>
          <a:p>
            <a:r>
              <a:rPr lang="en-US" dirty="0" smtClean="0"/>
              <a:t>Controls the devices data output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529911"/>
            <a:ext cx="3930650" cy="239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9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136</TotalTime>
  <Words>101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Aspect</vt:lpstr>
      <vt:lpstr>The USB Flash Drive</vt:lpstr>
      <vt:lpstr>Components</vt:lpstr>
      <vt:lpstr>Components cont’d</vt:lpstr>
      <vt:lpstr>USB Connector</vt:lpstr>
      <vt:lpstr>NAND flash memory chip</vt:lpstr>
      <vt:lpstr>Other NAND flash memory applications</vt:lpstr>
      <vt:lpstr>Crystal Oscillator</vt:lpstr>
    </vt:vector>
  </TitlesOfParts>
  <Company>Fulton-Montgomery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USB Flash Drive</dc:title>
  <dc:creator>electech</dc:creator>
  <cp:lastModifiedBy>electech</cp:lastModifiedBy>
  <cp:revision>13</cp:revision>
  <dcterms:created xsi:type="dcterms:W3CDTF">2012-01-26T16:30:48Z</dcterms:created>
  <dcterms:modified xsi:type="dcterms:W3CDTF">2012-01-26T18:57:07Z</dcterms:modified>
</cp:coreProperties>
</file>