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8"/>
  </p:notesMasterIdLst>
  <p:sldIdLst>
    <p:sldId id="284" r:id="rId2"/>
    <p:sldId id="300" r:id="rId3"/>
    <p:sldId id="257" r:id="rId4"/>
    <p:sldId id="258" r:id="rId5"/>
    <p:sldId id="309" r:id="rId6"/>
    <p:sldId id="296" r:id="rId7"/>
    <p:sldId id="281" r:id="rId8"/>
    <p:sldId id="278" r:id="rId9"/>
    <p:sldId id="277" r:id="rId10"/>
    <p:sldId id="297" r:id="rId11"/>
    <p:sldId id="282" r:id="rId12"/>
    <p:sldId id="315" r:id="rId13"/>
    <p:sldId id="298" r:id="rId14"/>
    <p:sldId id="303" r:id="rId15"/>
    <p:sldId id="265" r:id="rId16"/>
    <p:sldId id="267" r:id="rId17"/>
    <p:sldId id="264" r:id="rId18"/>
    <p:sldId id="289" r:id="rId19"/>
    <p:sldId id="290" r:id="rId20"/>
    <p:sldId id="291" r:id="rId21"/>
    <p:sldId id="313" r:id="rId22"/>
    <p:sldId id="314" r:id="rId23"/>
    <p:sldId id="276" r:id="rId24"/>
    <p:sldId id="310" r:id="rId25"/>
    <p:sldId id="312" r:id="rId26"/>
    <p:sldId id="31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267"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 Id="rId5" Type="http://schemas.openxmlformats.org/officeDocument/2006/relationships/image" Target="../media/image25.jpg"/><Relationship Id="rId4" Type="http://schemas.openxmlformats.org/officeDocument/2006/relationships/image" Target="../media/image24.jp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image" Target="../media/image26.jpg"/><Relationship Id="rId5" Type="http://schemas.openxmlformats.org/officeDocument/2006/relationships/image" Target="../media/image30.png"/><Relationship Id="rId4" Type="http://schemas.openxmlformats.org/officeDocument/2006/relationships/image" Target="../media/image29.jpg"/></Relationships>
</file>

<file path=ppt/diagrams/_rels/data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 Id="rId5" Type="http://schemas.openxmlformats.org/officeDocument/2006/relationships/image" Target="../media/image25.jpg"/><Relationship Id="rId4" Type="http://schemas.openxmlformats.org/officeDocument/2006/relationships/image" Target="../media/image2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image" Target="../media/image26.jpg"/><Relationship Id="rId5" Type="http://schemas.openxmlformats.org/officeDocument/2006/relationships/image" Target="../media/image30.png"/><Relationship Id="rId4" Type="http://schemas.openxmlformats.org/officeDocument/2006/relationships/image" Target="../media/image29.jpg"/></Relationships>
</file>

<file path=ppt/diagrams/_rels/drawing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7ED41-2B18-4B3A-BE8F-715A8982BD1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5AEAD01-D222-4778-A417-92F8CFD55846}">
      <dgm:prSet/>
      <dgm:spPr/>
      <dgm:t>
        <a:bodyPr/>
        <a:lstStyle/>
        <a:p>
          <a:r>
            <a:rPr lang="en-US" b="1"/>
            <a:t>Filters -</a:t>
          </a:r>
          <a:r>
            <a:rPr lang="en-US" b="1" i="1"/>
            <a:t> </a:t>
          </a:r>
          <a:r>
            <a:rPr lang="en-US" i="1"/>
            <a:t>"I don't know this problem.  I don't know this problem. I don't know this problem."</a:t>
          </a:r>
          <a:r>
            <a:rPr lang="en-US" b="1" i="1"/>
            <a:t> </a:t>
          </a:r>
          <a:endParaRPr lang="en-US"/>
        </a:p>
      </dgm:t>
    </dgm:pt>
    <dgm:pt modelId="{0F02E845-E6B5-49A0-8142-CB832159C7A9}" type="parTrans" cxnId="{0257DFAA-58D2-421C-8C54-4CBF21AF8B9B}">
      <dgm:prSet/>
      <dgm:spPr/>
      <dgm:t>
        <a:bodyPr/>
        <a:lstStyle/>
        <a:p>
          <a:endParaRPr lang="en-US"/>
        </a:p>
      </dgm:t>
    </dgm:pt>
    <dgm:pt modelId="{60855142-0BF2-420C-B558-7BB340716DEB}" type="sibTrans" cxnId="{0257DFAA-58D2-421C-8C54-4CBF21AF8B9B}">
      <dgm:prSet/>
      <dgm:spPr/>
      <dgm:t>
        <a:bodyPr/>
        <a:lstStyle/>
        <a:p>
          <a:endParaRPr lang="en-US"/>
        </a:p>
      </dgm:t>
    </dgm:pt>
    <dgm:pt modelId="{DE5BFADF-FE95-4037-B0DB-9125DA2B1B66}">
      <dgm:prSet/>
      <dgm:spPr/>
      <dgm:t>
        <a:bodyPr/>
        <a:lstStyle/>
        <a:p>
          <a:r>
            <a:rPr lang="en-US" b="1"/>
            <a:t>Assumptions-  </a:t>
          </a:r>
          <a:r>
            <a:rPr lang="en-US" i="1"/>
            <a:t>"I'm sure everyone else has an A.” </a:t>
          </a:r>
          <a:endParaRPr lang="en-US"/>
        </a:p>
      </dgm:t>
    </dgm:pt>
    <dgm:pt modelId="{B4C1A345-DDC9-415E-ADB2-9E86976D378F}" type="parTrans" cxnId="{58BE3F12-EF0A-471B-9122-B355310303CB}">
      <dgm:prSet/>
      <dgm:spPr/>
      <dgm:t>
        <a:bodyPr/>
        <a:lstStyle/>
        <a:p>
          <a:endParaRPr lang="en-US"/>
        </a:p>
      </dgm:t>
    </dgm:pt>
    <dgm:pt modelId="{9DCAFB47-4A02-4F65-8F96-940742FBB615}" type="sibTrans" cxnId="{58BE3F12-EF0A-471B-9122-B355310303CB}">
      <dgm:prSet/>
      <dgm:spPr/>
      <dgm:t>
        <a:bodyPr/>
        <a:lstStyle/>
        <a:p>
          <a:endParaRPr lang="en-US"/>
        </a:p>
      </dgm:t>
    </dgm:pt>
    <dgm:pt modelId="{CABF3C06-7242-46AB-828B-533AAFFDCD78}">
      <dgm:prSet/>
      <dgm:spPr/>
      <dgm:t>
        <a:bodyPr/>
        <a:lstStyle/>
        <a:p>
          <a:r>
            <a:rPr lang="en-US" b="1"/>
            <a:t>Predictions - </a:t>
          </a:r>
          <a:r>
            <a:rPr lang="en-US" i="1"/>
            <a:t>"Yep, I'm totally going to fail this test, fail this class, never graduate, never get a job.” </a:t>
          </a:r>
          <a:endParaRPr lang="en-US"/>
        </a:p>
      </dgm:t>
    </dgm:pt>
    <dgm:pt modelId="{F02EC74A-783C-4DAC-A12B-06F73D0CEE89}" type="parTrans" cxnId="{D043407E-3080-4C18-806C-17B7C7EAFC6F}">
      <dgm:prSet/>
      <dgm:spPr/>
      <dgm:t>
        <a:bodyPr/>
        <a:lstStyle/>
        <a:p>
          <a:endParaRPr lang="en-US"/>
        </a:p>
      </dgm:t>
    </dgm:pt>
    <dgm:pt modelId="{71D65775-2D4E-4ECF-8D42-E69D8C26F6FA}" type="sibTrans" cxnId="{D043407E-3080-4C18-806C-17B7C7EAFC6F}">
      <dgm:prSet/>
      <dgm:spPr/>
      <dgm:t>
        <a:bodyPr/>
        <a:lstStyle/>
        <a:p>
          <a:endParaRPr lang="en-US"/>
        </a:p>
      </dgm:t>
    </dgm:pt>
    <dgm:pt modelId="{DD99F7F5-6398-470D-86D0-1D89D6AB2BC3}">
      <dgm:prSet/>
      <dgm:spPr/>
      <dgm:t>
        <a:bodyPr/>
        <a:lstStyle/>
        <a:p>
          <a:r>
            <a:rPr lang="en-US" b="1"/>
            <a:t>Memories – </a:t>
          </a:r>
          <a:r>
            <a:rPr lang="en-US"/>
            <a:t>"</a:t>
          </a:r>
          <a:r>
            <a:rPr lang="en-US" i="1"/>
            <a:t>This is just like the last time I took this class and didn’t  pass!”</a:t>
          </a:r>
          <a:endParaRPr lang="en-US"/>
        </a:p>
      </dgm:t>
    </dgm:pt>
    <dgm:pt modelId="{E43CBC00-89FC-49C0-8BA6-623262F90C5B}" type="parTrans" cxnId="{CB69BF5B-574C-4789-B124-5481B915B772}">
      <dgm:prSet/>
      <dgm:spPr/>
      <dgm:t>
        <a:bodyPr/>
        <a:lstStyle/>
        <a:p>
          <a:endParaRPr lang="en-US"/>
        </a:p>
      </dgm:t>
    </dgm:pt>
    <dgm:pt modelId="{1FA19ADC-F2CC-4ABD-884D-9999496DF698}" type="sibTrans" cxnId="{CB69BF5B-574C-4789-B124-5481B915B772}">
      <dgm:prSet/>
      <dgm:spPr/>
      <dgm:t>
        <a:bodyPr/>
        <a:lstStyle/>
        <a:p>
          <a:endParaRPr lang="en-US"/>
        </a:p>
      </dgm:t>
    </dgm:pt>
    <dgm:pt modelId="{D6DC0442-99AB-4938-B290-B1228E8D88D1}">
      <dgm:prSet/>
      <dgm:spPr/>
      <dgm:t>
        <a:bodyPr/>
        <a:lstStyle/>
        <a:p>
          <a:r>
            <a:rPr lang="en-US" b="1"/>
            <a:t>Labels -</a:t>
          </a:r>
          <a:r>
            <a:rPr lang="en-US" b="1" i="1"/>
            <a:t> </a:t>
          </a:r>
          <a:r>
            <a:rPr lang="en-US" i="1"/>
            <a:t>"I have never been good at tests. I can’t do this!" </a:t>
          </a:r>
          <a:r>
            <a:rPr lang="en-US" b="1"/>
            <a:t> </a:t>
          </a:r>
          <a:endParaRPr lang="en-US"/>
        </a:p>
      </dgm:t>
    </dgm:pt>
    <dgm:pt modelId="{7D9564EF-16A6-4547-987E-D9F890ED4ADC}" type="parTrans" cxnId="{D7D3DEFD-92E4-478D-B4AE-4D9B249C1250}">
      <dgm:prSet/>
      <dgm:spPr/>
      <dgm:t>
        <a:bodyPr/>
        <a:lstStyle/>
        <a:p>
          <a:endParaRPr lang="en-US"/>
        </a:p>
      </dgm:t>
    </dgm:pt>
    <dgm:pt modelId="{A81672C8-A57F-481E-B17E-BC3FE42F6978}" type="sibTrans" cxnId="{D7D3DEFD-92E4-478D-B4AE-4D9B249C1250}">
      <dgm:prSet/>
      <dgm:spPr/>
      <dgm:t>
        <a:bodyPr/>
        <a:lstStyle/>
        <a:p>
          <a:endParaRPr lang="en-US"/>
        </a:p>
      </dgm:t>
    </dgm:pt>
    <dgm:pt modelId="{0FC467D9-EAD4-4CEA-82A6-4CD6EC826631}">
      <dgm:prSet/>
      <dgm:spPr/>
      <dgm:t>
        <a:bodyPr/>
        <a:lstStyle/>
        <a:p>
          <a:r>
            <a:rPr lang="en-US" b="1"/>
            <a:t>Emotions - </a:t>
          </a:r>
          <a:r>
            <a:rPr lang="en-US" i="1"/>
            <a:t>"I hate this test. I hate my teacher."</a:t>
          </a:r>
          <a:r>
            <a:rPr lang="en-US"/>
            <a:t>  (tears, exhaustion)</a:t>
          </a:r>
        </a:p>
      </dgm:t>
    </dgm:pt>
    <dgm:pt modelId="{C55B4046-F988-477A-B451-7335C7C73CFB}" type="parTrans" cxnId="{1A2AB055-9140-4BA2-9BA5-600747158831}">
      <dgm:prSet/>
      <dgm:spPr/>
      <dgm:t>
        <a:bodyPr/>
        <a:lstStyle/>
        <a:p>
          <a:endParaRPr lang="en-US"/>
        </a:p>
      </dgm:t>
    </dgm:pt>
    <dgm:pt modelId="{00DA0955-7F39-4825-A1F0-DAD95C6F765A}" type="sibTrans" cxnId="{1A2AB055-9140-4BA2-9BA5-600747158831}">
      <dgm:prSet/>
      <dgm:spPr/>
      <dgm:t>
        <a:bodyPr/>
        <a:lstStyle/>
        <a:p>
          <a:endParaRPr lang="en-US"/>
        </a:p>
      </dgm:t>
    </dgm:pt>
    <dgm:pt modelId="{4375F3B2-585D-4C0E-B888-524D43665663}">
      <dgm:prSet/>
      <dgm:spPr/>
      <dgm:t>
        <a:bodyPr/>
        <a:lstStyle/>
        <a:p>
          <a:r>
            <a:rPr lang="en-US" b="1"/>
            <a:t>Exaggeration - </a:t>
          </a:r>
          <a:r>
            <a:rPr lang="en-US" i="1"/>
            <a:t>"Nothing on this test looks like anything I've ever seen before."</a:t>
          </a:r>
          <a:endParaRPr lang="en-US"/>
        </a:p>
      </dgm:t>
    </dgm:pt>
    <dgm:pt modelId="{D3B836D9-86CB-41BF-99B9-A0E6246A61EA}" type="parTrans" cxnId="{BC2470F7-7A31-460F-999E-21EE0EED39B6}">
      <dgm:prSet/>
      <dgm:spPr/>
      <dgm:t>
        <a:bodyPr/>
        <a:lstStyle/>
        <a:p>
          <a:endParaRPr lang="en-US"/>
        </a:p>
      </dgm:t>
    </dgm:pt>
    <dgm:pt modelId="{202DF393-610A-406C-B55A-B2DCFFC1717F}" type="sibTrans" cxnId="{BC2470F7-7A31-460F-999E-21EE0EED39B6}">
      <dgm:prSet/>
      <dgm:spPr/>
      <dgm:t>
        <a:bodyPr/>
        <a:lstStyle/>
        <a:p>
          <a:endParaRPr lang="en-US"/>
        </a:p>
      </dgm:t>
    </dgm:pt>
    <dgm:pt modelId="{3FF9702C-D1AA-4F90-B3F1-87E9BF31AC5C}" type="pres">
      <dgm:prSet presAssocID="{C477ED41-2B18-4B3A-BE8F-715A8982BD1F}" presName="root" presStyleCnt="0">
        <dgm:presLayoutVars>
          <dgm:dir/>
          <dgm:resizeHandles val="exact"/>
        </dgm:presLayoutVars>
      </dgm:prSet>
      <dgm:spPr/>
    </dgm:pt>
    <dgm:pt modelId="{4CF68ACD-996C-41E3-937B-FCC95897780A}" type="pres">
      <dgm:prSet presAssocID="{25AEAD01-D222-4778-A417-92F8CFD55846}" presName="compNode" presStyleCnt="0"/>
      <dgm:spPr/>
    </dgm:pt>
    <dgm:pt modelId="{3127167E-3BF6-4DEE-A67F-76F9D3BED9CA}" type="pres">
      <dgm:prSet presAssocID="{25AEAD01-D222-4778-A417-92F8CFD55846}" presName="bgRect" presStyleLbl="bgShp" presStyleIdx="0" presStyleCnt="7"/>
      <dgm:spPr/>
    </dgm:pt>
    <dgm:pt modelId="{B4AF4D02-E299-492A-AD78-5A51A46B71B8}" type="pres">
      <dgm:prSet presAssocID="{25AEAD01-D222-4778-A417-92F8CFD5584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ter"/>
        </a:ext>
      </dgm:extLst>
    </dgm:pt>
    <dgm:pt modelId="{7F0BB45A-53E7-4BA7-989D-2D829C766A69}" type="pres">
      <dgm:prSet presAssocID="{25AEAD01-D222-4778-A417-92F8CFD55846}" presName="spaceRect" presStyleCnt="0"/>
      <dgm:spPr/>
    </dgm:pt>
    <dgm:pt modelId="{67AE1FA1-AE0E-4BAF-8038-8023C4776933}" type="pres">
      <dgm:prSet presAssocID="{25AEAD01-D222-4778-A417-92F8CFD55846}" presName="parTx" presStyleLbl="revTx" presStyleIdx="0" presStyleCnt="7">
        <dgm:presLayoutVars>
          <dgm:chMax val="0"/>
          <dgm:chPref val="0"/>
        </dgm:presLayoutVars>
      </dgm:prSet>
      <dgm:spPr/>
    </dgm:pt>
    <dgm:pt modelId="{9716B717-8770-458C-8E52-E793CC4F14D8}" type="pres">
      <dgm:prSet presAssocID="{60855142-0BF2-420C-B558-7BB340716DEB}" presName="sibTrans" presStyleCnt="0"/>
      <dgm:spPr/>
    </dgm:pt>
    <dgm:pt modelId="{C7445281-A77B-4C98-AD53-901B9D8D3E80}" type="pres">
      <dgm:prSet presAssocID="{DE5BFADF-FE95-4037-B0DB-9125DA2B1B66}" presName="compNode" presStyleCnt="0"/>
      <dgm:spPr/>
    </dgm:pt>
    <dgm:pt modelId="{A6035ED5-82CE-4893-912E-5181FFF98CE8}" type="pres">
      <dgm:prSet presAssocID="{DE5BFADF-FE95-4037-B0DB-9125DA2B1B66}" presName="bgRect" presStyleLbl="bgShp" presStyleIdx="1" presStyleCnt="7"/>
      <dgm:spPr/>
    </dgm:pt>
    <dgm:pt modelId="{1D9200F7-1C62-4C6D-AAE8-6BE5ADD3759F}" type="pres">
      <dgm:prSet presAssocID="{DE5BFADF-FE95-4037-B0DB-9125DA2B1B6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94A3EB97-3C8B-4A1E-8F79-060E34A54434}" type="pres">
      <dgm:prSet presAssocID="{DE5BFADF-FE95-4037-B0DB-9125DA2B1B66}" presName="spaceRect" presStyleCnt="0"/>
      <dgm:spPr/>
    </dgm:pt>
    <dgm:pt modelId="{13215CA2-4A9B-47FB-8A0A-B81DB0B18BD1}" type="pres">
      <dgm:prSet presAssocID="{DE5BFADF-FE95-4037-B0DB-9125DA2B1B66}" presName="parTx" presStyleLbl="revTx" presStyleIdx="1" presStyleCnt="7">
        <dgm:presLayoutVars>
          <dgm:chMax val="0"/>
          <dgm:chPref val="0"/>
        </dgm:presLayoutVars>
      </dgm:prSet>
      <dgm:spPr/>
    </dgm:pt>
    <dgm:pt modelId="{D578690B-710F-42F7-B2FD-DB3E3D9FF589}" type="pres">
      <dgm:prSet presAssocID="{9DCAFB47-4A02-4F65-8F96-940742FBB615}" presName="sibTrans" presStyleCnt="0"/>
      <dgm:spPr/>
    </dgm:pt>
    <dgm:pt modelId="{125DB28F-F67C-4C36-9F48-B4AB3DE98B85}" type="pres">
      <dgm:prSet presAssocID="{CABF3C06-7242-46AB-828B-533AAFFDCD78}" presName="compNode" presStyleCnt="0"/>
      <dgm:spPr/>
    </dgm:pt>
    <dgm:pt modelId="{F74FD0BC-4E9C-429C-9D23-AB66DE7B1B60}" type="pres">
      <dgm:prSet presAssocID="{CABF3C06-7242-46AB-828B-533AAFFDCD78}" presName="bgRect" presStyleLbl="bgShp" presStyleIdx="2" presStyleCnt="7"/>
      <dgm:spPr/>
    </dgm:pt>
    <dgm:pt modelId="{10F41014-5F2F-4BCD-8800-8E67D34B899A}" type="pres">
      <dgm:prSet presAssocID="{CABF3C06-7242-46AB-828B-533AAFFDCD7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duation Cap"/>
        </a:ext>
      </dgm:extLst>
    </dgm:pt>
    <dgm:pt modelId="{27B05514-2BB8-4E74-9B10-3E91A9E4BDC4}" type="pres">
      <dgm:prSet presAssocID="{CABF3C06-7242-46AB-828B-533AAFFDCD78}" presName="spaceRect" presStyleCnt="0"/>
      <dgm:spPr/>
    </dgm:pt>
    <dgm:pt modelId="{84006358-9A4C-436F-9F3A-D7B2E83D1361}" type="pres">
      <dgm:prSet presAssocID="{CABF3C06-7242-46AB-828B-533AAFFDCD78}" presName="parTx" presStyleLbl="revTx" presStyleIdx="2" presStyleCnt="7">
        <dgm:presLayoutVars>
          <dgm:chMax val="0"/>
          <dgm:chPref val="0"/>
        </dgm:presLayoutVars>
      </dgm:prSet>
      <dgm:spPr/>
    </dgm:pt>
    <dgm:pt modelId="{D4B5D2FF-3123-4B09-94C0-67DB66F466B1}" type="pres">
      <dgm:prSet presAssocID="{71D65775-2D4E-4ECF-8D42-E69D8C26F6FA}" presName="sibTrans" presStyleCnt="0"/>
      <dgm:spPr/>
    </dgm:pt>
    <dgm:pt modelId="{E4CC7383-2FB6-48B0-9BDC-4C6630D8A0CC}" type="pres">
      <dgm:prSet presAssocID="{DD99F7F5-6398-470D-86D0-1D89D6AB2BC3}" presName="compNode" presStyleCnt="0"/>
      <dgm:spPr/>
    </dgm:pt>
    <dgm:pt modelId="{F722F443-A2DF-4FC7-AC24-ED443ACFC74A}" type="pres">
      <dgm:prSet presAssocID="{DD99F7F5-6398-470D-86D0-1D89D6AB2BC3}" presName="bgRect" presStyleLbl="bgShp" presStyleIdx="3" presStyleCnt="7"/>
      <dgm:spPr/>
    </dgm:pt>
    <dgm:pt modelId="{6EDB6FF9-ECDA-4026-AE5A-8EA05B1FCEEE}" type="pres">
      <dgm:prSet presAssocID="{DD99F7F5-6398-470D-86D0-1D89D6AB2BC3}"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ngue Face Outline"/>
        </a:ext>
      </dgm:extLst>
    </dgm:pt>
    <dgm:pt modelId="{9A6DE84A-F859-4CA4-A08A-43DA7F448B19}" type="pres">
      <dgm:prSet presAssocID="{DD99F7F5-6398-470D-86D0-1D89D6AB2BC3}" presName="spaceRect" presStyleCnt="0"/>
      <dgm:spPr/>
    </dgm:pt>
    <dgm:pt modelId="{F90432D8-0C36-401D-A2D2-0B4DB3A3D332}" type="pres">
      <dgm:prSet presAssocID="{DD99F7F5-6398-470D-86D0-1D89D6AB2BC3}" presName="parTx" presStyleLbl="revTx" presStyleIdx="3" presStyleCnt="7">
        <dgm:presLayoutVars>
          <dgm:chMax val="0"/>
          <dgm:chPref val="0"/>
        </dgm:presLayoutVars>
      </dgm:prSet>
      <dgm:spPr/>
    </dgm:pt>
    <dgm:pt modelId="{6A1C8FAD-079B-404E-9AFB-87909037C95F}" type="pres">
      <dgm:prSet presAssocID="{1FA19ADC-F2CC-4ABD-884D-9999496DF698}" presName="sibTrans" presStyleCnt="0"/>
      <dgm:spPr/>
    </dgm:pt>
    <dgm:pt modelId="{52DA0731-2D1F-44F8-BD3A-9FEAEC7B5019}" type="pres">
      <dgm:prSet presAssocID="{D6DC0442-99AB-4938-B290-B1228E8D88D1}" presName="compNode" presStyleCnt="0"/>
      <dgm:spPr/>
    </dgm:pt>
    <dgm:pt modelId="{EB8E8E9D-5796-4933-AEDD-7D747F26CFE9}" type="pres">
      <dgm:prSet presAssocID="{D6DC0442-99AB-4938-B290-B1228E8D88D1}" presName="bgRect" presStyleLbl="bgShp" presStyleIdx="4" presStyleCnt="7"/>
      <dgm:spPr/>
    </dgm:pt>
    <dgm:pt modelId="{AA52F14A-E211-4D78-90B5-D650D95AA1AE}" type="pres">
      <dgm:prSet presAssocID="{D6DC0442-99AB-4938-B290-B1228E8D88D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abel"/>
        </a:ext>
      </dgm:extLst>
    </dgm:pt>
    <dgm:pt modelId="{07DFF2FD-2597-4B4C-A621-39DDD060616E}" type="pres">
      <dgm:prSet presAssocID="{D6DC0442-99AB-4938-B290-B1228E8D88D1}" presName="spaceRect" presStyleCnt="0"/>
      <dgm:spPr/>
    </dgm:pt>
    <dgm:pt modelId="{51884B27-EEC8-45B3-BFDE-42EE9F54D2AD}" type="pres">
      <dgm:prSet presAssocID="{D6DC0442-99AB-4938-B290-B1228E8D88D1}" presName="parTx" presStyleLbl="revTx" presStyleIdx="4" presStyleCnt="7">
        <dgm:presLayoutVars>
          <dgm:chMax val="0"/>
          <dgm:chPref val="0"/>
        </dgm:presLayoutVars>
      </dgm:prSet>
      <dgm:spPr/>
    </dgm:pt>
    <dgm:pt modelId="{0FEE2C4E-3470-45DB-8947-ED5FF6ABD9E6}" type="pres">
      <dgm:prSet presAssocID="{A81672C8-A57F-481E-B17E-BC3FE42F6978}" presName="sibTrans" presStyleCnt="0"/>
      <dgm:spPr/>
    </dgm:pt>
    <dgm:pt modelId="{FAC1B144-CA76-4971-B98D-F752BB2E9CF5}" type="pres">
      <dgm:prSet presAssocID="{0FC467D9-EAD4-4CEA-82A6-4CD6EC826631}" presName="compNode" presStyleCnt="0"/>
      <dgm:spPr/>
    </dgm:pt>
    <dgm:pt modelId="{55652A0A-6588-417F-B08E-A7075B2CD361}" type="pres">
      <dgm:prSet presAssocID="{0FC467D9-EAD4-4CEA-82A6-4CD6EC826631}" presName="bgRect" presStyleLbl="bgShp" presStyleIdx="5" presStyleCnt="7"/>
      <dgm:spPr/>
    </dgm:pt>
    <dgm:pt modelId="{794AB817-DF76-4D69-97E7-BB310F362E9F}" type="pres">
      <dgm:prSet presAssocID="{0FC467D9-EAD4-4CEA-82A6-4CD6EC82663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ngry Face with No Fill"/>
        </a:ext>
      </dgm:extLst>
    </dgm:pt>
    <dgm:pt modelId="{4683BDDC-5F93-4361-9B42-A08157750CC5}" type="pres">
      <dgm:prSet presAssocID="{0FC467D9-EAD4-4CEA-82A6-4CD6EC826631}" presName="spaceRect" presStyleCnt="0"/>
      <dgm:spPr/>
    </dgm:pt>
    <dgm:pt modelId="{239A8FE3-E5DF-4B37-8F37-8630999E4DB2}" type="pres">
      <dgm:prSet presAssocID="{0FC467D9-EAD4-4CEA-82A6-4CD6EC826631}" presName="parTx" presStyleLbl="revTx" presStyleIdx="5" presStyleCnt="7">
        <dgm:presLayoutVars>
          <dgm:chMax val="0"/>
          <dgm:chPref val="0"/>
        </dgm:presLayoutVars>
      </dgm:prSet>
      <dgm:spPr/>
    </dgm:pt>
    <dgm:pt modelId="{3FD31C21-875B-4E7A-918B-D157A35EA575}" type="pres">
      <dgm:prSet presAssocID="{00DA0955-7F39-4825-A1F0-DAD95C6F765A}" presName="sibTrans" presStyleCnt="0"/>
      <dgm:spPr/>
    </dgm:pt>
    <dgm:pt modelId="{17395248-8289-4E6C-BAB5-4900BD93395F}" type="pres">
      <dgm:prSet presAssocID="{4375F3B2-585D-4C0E-B888-524D43665663}" presName="compNode" presStyleCnt="0"/>
      <dgm:spPr/>
    </dgm:pt>
    <dgm:pt modelId="{92075A7D-8F52-403A-83B1-B0CB31013E0C}" type="pres">
      <dgm:prSet presAssocID="{4375F3B2-585D-4C0E-B888-524D43665663}" presName="bgRect" presStyleLbl="bgShp" presStyleIdx="6" presStyleCnt="7"/>
      <dgm:spPr/>
    </dgm:pt>
    <dgm:pt modelId="{E4E5C79B-E206-41C2-AB73-8809850A0BAD}" type="pres">
      <dgm:prSet presAssocID="{4375F3B2-585D-4C0E-B888-524D4366566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Nose"/>
        </a:ext>
      </dgm:extLst>
    </dgm:pt>
    <dgm:pt modelId="{4A052010-AB95-49A6-9A16-2D2CEA777646}" type="pres">
      <dgm:prSet presAssocID="{4375F3B2-585D-4C0E-B888-524D43665663}" presName="spaceRect" presStyleCnt="0"/>
      <dgm:spPr/>
    </dgm:pt>
    <dgm:pt modelId="{6B189A12-027B-4A57-BD03-9A1828B38766}" type="pres">
      <dgm:prSet presAssocID="{4375F3B2-585D-4C0E-B888-524D43665663}" presName="parTx" presStyleLbl="revTx" presStyleIdx="6" presStyleCnt="7">
        <dgm:presLayoutVars>
          <dgm:chMax val="0"/>
          <dgm:chPref val="0"/>
        </dgm:presLayoutVars>
      </dgm:prSet>
      <dgm:spPr/>
    </dgm:pt>
  </dgm:ptLst>
  <dgm:cxnLst>
    <dgm:cxn modelId="{58BE3F12-EF0A-471B-9122-B355310303CB}" srcId="{C477ED41-2B18-4B3A-BE8F-715A8982BD1F}" destId="{DE5BFADF-FE95-4037-B0DB-9125DA2B1B66}" srcOrd="1" destOrd="0" parTransId="{B4C1A345-DDC9-415E-ADB2-9E86976D378F}" sibTransId="{9DCAFB47-4A02-4F65-8F96-940742FBB615}"/>
    <dgm:cxn modelId="{8C216439-9E75-4694-B304-7E16ED70D84C}" type="presOf" srcId="{DE5BFADF-FE95-4037-B0DB-9125DA2B1B66}" destId="{13215CA2-4A9B-47FB-8A0A-B81DB0B18BD1}" srcOrd="0" destOrd="0" presId="urn:microsoft.com/office/officeart/2018/2/layout/IconVerticalSolidList"/>
    <dgm:cxn modelId="{4B39043B-897B-4E05-84EA-E480D1E6DC0B}" type="presOf" srcId="{C477ED41-2B18-4B3A-BE8F-715A8982BD1F}" destId="{3FF9702C-D1AA-4F90-B3F1-87E9BF31AC5C}" srcOrd="0" destOrd="0" presId="urn:microsoft.com/office/officeart/2018/2/layout/IconVerticalSolidList"/>
    <dgm:cxn modelId="{CB69BF5B-574C-4789-B124-5481B915B772}" srcId="{C477ED41-2B18-4B3A-BE8F-715A8982BD1F}" destId="{DD99F7F5-6398-470D-86D0-1D89D6AB2BC3}" srcOrd="3" destOrd="0" parTransId="{E43CBC00-89FC-49C0-8BA6-623262F90C5B}" sibTransId="{1FA19ADC-F2CC-4ABD-884D-9999496DF698}"/>
    <dgm:cxn modelId="{57265B72-4D76-4542-8265-3861E6D0D9B9}" type="presOf" srcId="{CABF3C06-7242-46AB-828B-533AAFFDCD78}" destId="{84006358-9A4C-436F-9F3A-D7B2E83D1361}" srcOrd="0" destOrd="0" presId="urn:microsoft.com/office/officeart/2018/2/layout/IconVerticalSolidList"/>
    <dgm:cxn modelId="{1A2AB055-9140-4BA2-9BA5-600747158831}" srcId="{C477ED41-2B18-4B3A-BE8F-715A8982BD1F}" destId="{0FC467D9-EAD4-4CEA-82A6-4CD6EC826631}" srcOrd="5" destOrd="0" parTransId="{C55B4046-F988-477A-B451-7335C7C73CFB}" sibTransId="{00DA0955-7F39-4825-A1F0-DAD95C6F765A}"/>
    <dgm:cxn modelId="{D043407E-3080-4C18-806C-17B7C7EAFC6F}" srcId="{C477ED41-2B18-4B3A-BE8F-715A8982BD1F}" destId="{CABF3C06-7242-46AB-828B-533AAFFDCD78}" srcOrd="2" destOrd="0" parTransId="{F02EC74A-783C-4DAC-A12B-06F73D0CEE89}" sibTransId="{71D65775-2D4E-4ECF-8D42-E69D8C26F6FA}"/>
    <dgm:cxn modelId="{0257DFAA-58D2-421C-8C54-4CBF21AF8B9B}" srcId="{C477ED41-2B18-4B3A-BE8F-715A8982BD1F}" destId="{25AEAD01-D222-4778-A417-92F8CFD55846}" srcOrd="0" destOrd="0" parTransId="{0F02E845-E6B5-49A0-8142-CB832159C7A9}" sibTransId="{60855142-0BF2-420C-B558-7BB340716DEB}"/>
    <dgm:cxn modelId="{62BEEECF-6EEF-4437-8DB5-13393DA90263}" type="presOf" srcId="{DD99F7F5-6398-470D-86D0-1D89D6AB2BC3}" destId="{F90432D8-0C36-401D-A2D2-0B4DB3A3D332}" srcOrd="0" destOrd="0" presId="urn:microsoft.com/office/officeart/2018/2/layout/IconVerticalSolidList"/>
    <dgm:cxn modelId="{35BD25D0-AD7D-49B9-B16C-56B00E7E90AF}" type="presOf" srcId="{D6DC0442-99AB-4938-B290-B1228E8D88D1}" destId="{51884B27-EEC8-45B3-BFDE-42EE9F54D2AD}" srcOrd="0" destOrd="0" presId="urn:microsoft.com/office/officeart/2018/2/layout/IconVerticalSolidList"/>
    <dgm:cxn modelId="{CD1F3CD0-C631-47DF-901A-23292B137E44}" type="presOf" srcId="{25AEAD01-D222-4778-A417-92F8CFD55846}" destId="{67AE1FA1-AE0E-4BAF-8038-8023C4776933}" srcOrd="0" destOrd="0" presId="urn:microsoft.com/office/officeart/2018/2/layout/IconVerticalSolidList"/>
    <dgm:cxn modelId="{C6D2FDEC-2488-4BEC-8609-75E8D56C00B0}" type="presOf" srcId="{4375F3B2-585D-4C0E-B888-524D43665663}" destId="{6B189A12-027B-4A57-BD03-9A1828B38766}" srcOrd="0" destOrd="0" presId="urn:microsoft.com/office/officeart/2018/2/layout/IconVerticalSolidList"/>
    <dgm:cxn modelId="{BF52ECEF-27ED-4DEF-853F-43B0638041A4}" type="presOf" srcId="{0FC467D9-EAD4-4CEA-82A6-4CD6EC826631}" destId="{239A8FE3-E5DF-4B37-8F37-8630999E4DB2}" srcOrd="0" destOrd="0" presId="urn:microsoft.com/office/officeart/2018/2/layout/IconVerticalSolidList"/>
    <dgm:cxn modelId="{BC2470F7-7A31-460F-999E-21EE0EED39B6}" srcId="{C477ED41-2B18-4B3A-BE8F-715A8982BD1F}" destId="{4375F3B2-585D-4C0E-B888-524D43665663}" srcOrd="6" destOrd="0" parTransId="{D3B836D9-86CB-41BF-99B9-A0E6246A61EA}" sibTransId="{202DF393-610A-406C-B55A-B2DCFFC1717F}"/>
    <dgm:cxn modelId="{D7D3DEFD-92E4-478D-B4AE-4D9B249C1250}" srcId="{C477ED41-2B18-4B3A-BE8F-715A8982BD1F}" destId="{D6DC0442-99AB-4938-B290-B1228E8D88D1}" srcOrd="4" destOrd="0" parTransId="{7D9564EF-16A6-4547-987E-D9F890ED4ADC}" sibTransId="{A81672C8-A57F-481E-B17E-BC3FE42F6978}"/>
    <dgm:cxn modelId="{EA5E3F13-A21C-437F-BCA8-00E95C485FB2}" type="presParOf" srcId="{3FF9702C-D1AA-4F90-B3F1-87E9BF31AC5C}" destId="{4CF68ACD-996C-41E3-937B-FCC95897780A}" srcOrd="0" destOrd="0" presId="urn:microsoft.com/office/officeart/2018/2/layout/IconVerticalSolidList"/>
    <dgm:cxn modelId="{8C5A4243-F3C9-4ED7-9CB6-4F81DC708FB0}" type="presParOf" srcId="{4CF68ACD-996C-41E3-937B-FCC95897780A}" destId="{3127167E-3BF6-4DEE-A67F-76F9D3BED9CA}" srcOrd="0" destOrd="0" presId="urn:microsoft.com/office/officeart/2018/2/layout/IconVerticalSolidList"/>
    <dgm:cxn modelId="{F640B9D0-B990-4000-815C-D4CC5E1D35C8}" type="presParOf" srcId="{4CF68ACD-996C-41E3-937B-FCC95897780A}" destId="{B4AF4D02-E299-492A-AD78-5A51A46B71B8}" srcOrd="1" destOrd="0" presId="urn:microsoft.com/office/officeart/2018/2/layout/IconVerticalSolidList"/>
    <dgm:cxn modelId="{9BC5B74A-1D44-4692-97C2-BFA4FD8CB662}" type="presParOf" srcId="{4CF68ACD-996C-41E3-937B-FCC95897780A}" destId="{7F0BB45A-53E7-4BA7-989D-2D829C766A69}" srcOrd="2" destOrd="0" presId="urn:microsoft.com/office/officeart/2018/2/layout/IconVerticalSolidList"/>
    <dgm:cxn modelId="{3AE78A7C-6B65-4229-93D9-FB480A4C0314}" type="presParOf" srcId="{4CF68ACD-996C-41E3-937B-FCC95897780A}" destId="{67AE1FA1-AE0E-4BAF-8038-8023C4776933}" srcOrd="3" destOrd="0" presId="urn:microsoft.com/office/officeart/2018/2/layout/IconVerticalSolidList"/>
    <dgm:cxn modelId="{9F93557E-4733-4081-A51F-E80A593B079E}" type="presParOf" srcId="{3FF9702C-D1AA-4F90-B3F1-87E9BF31AC5C}" destId="{9716B717-8770-458C-8E52-E793CC4F14D8}" srcOrd="1" destOrd="0" presId="urn:microsoft.com/office/officeart/2018/2/layout/IconVerticalSolidList"/>
    <dgm:cxn modelId="{573C9868-DA24-4C3F-A931-899E998385BC}" type="presParOf" srcId="{3FF9702C-D1AA-4F90-B3F1-87E9BF31AC5C}" destId="{C7445281-A77B-4C98-AD53-901B9D8D3E80}" srcOrd="2" destOrd="0" presId="urn:microsoft.com/office/officeart/2018/2/layout/IconVerticalSolidList"/>
    <dgm:cxn modelId="{11BAF52C-53A2-4DEE-B742-A2075F6F0D25}" type="presParOf" srcId="{C7445281-A77B-4C98-AD53-901B9D8D3E80}" destId="{A6035ED5-82CE-4893-912E-5181FFF98CE8}" srcOrd="0" destOrd="0" presId="urn:microsoft.com/office/officeart/2018/2/layout/IconVerticalSolidList"/>
    <dgm:cxn modelId="{CB8F3DE6-FC2E-4939-822E-6A88C8EDBEDE}" type="presParOf" srcId="{C7445281-A77B-4C98-AD53-901B9D8D3E80}" destId="{1D9200F7-1C62-4C6D-AAE8-6BE5ADD3759F}" srcOrd="1" destOrd="0" presId="urn:microsoft.com/office/officeart/2018/2/layout/IconVerticalSolidList"/>
    <dgm:cxn modelId="{B489540D-3B48-4B8D-9B18-AA431D93542A}" type="presParOf" srcId="{C7445281-A77B-4C98-AD53-901B9D8D3E80}" destId="{94A3EB97-3C8B-4A1E-8F79-060E34A54434}" srcOrd="2" destOrd="0" presId="urn:microsoft.com/office/officeart/2018/2/layout/IconVerticalSolidList"/>
    <dgm:cxn modelId="{B6362434-D582-4ABF-A038-06BE476F64AB}" type="presParOf" srcId="{C7445281-A77B-4C98-AD53-901B9D8D3E80}" destId="{13215CA2-4A9B-47FB-8A0A-B81DB0B18BD1}" srcOrd="3" destOrd="0" presId="urn:microsoft.com/office/officeart/2018/2/layout/IconVerticalSolidList"/>
    <dgm:cxn modelId="{0E68A951-6951-4DA7-A7A4-C129DA21A7DE}" type="presParOf" srcId="{3FF9702C-D1AA-4F90-B3F1-87E9BF31AC5C}" destId="{D578690B-710F-42F7-B2FD-DB3E3D9FF589}" srcOrd="3" destOrd="0" presId="urn:microsoft.com/office/officeart/2018/2/layout/IconVerticalSolidList"/>
    <dgm:cxn modelId="{3247EF60-4F85-4523-B1B6-35AE1D6DA94F}" type="presParOf" srcId="{3FF9702C-D1AA-4F90-B3F1-87E9BF31AC5C}" destId="{125DB28F-F67C-4C36-9F48-B4AB3DE98B85}" srcOrd="4" destOrd="0" presId="urn:microsoft.com/office/officeart/2018/2/layout/IconVerticalSolidList"/>
    <dgm:cxn modelId="{EB53E8A5-144F-4252-A6A3-FB08371C52AD}" type="presParOf" srcId="{125DB28F-F67C-4C36-9F48-B4AB3DE98B85}" destId="{F74FD0BC-4E9C-429C-9D23-AB66DE7B1B60}" srcOrd="0" destOrd="0" presId="urn:microsoft.com/office/officeart/2018/2/layout/IconVerticalSolidList"/>
    <dgm:cxn modelId="{4D06CEB6-ED98-408F-A22A-271D07456F81}" type="presParOf" srcId="{125DB28F-F67C-4C36-9F48-B4AB3DE98B85}" destId="{10F41014-5F2F-4BCD-8800-8E67D34B899A}" srcOrd="1" destOrd="0" presId="urn:microsoft.com/office/officeart/2018/2/layout/IconVerticalSolidList"/>
    <dgm:cxn modelId="{71FB9467-A191-47F4-B9DF-25CC01C68991}" type="presParOf" srcId="{125DB28F-F67C-4C36-9F48-B4AB3DE98B85}" destId="{27B05514-2BB8-4E74-9B10-3E91A9E4BDC4}" srcOrd="2" destOrd="0" presId="urn:microsoft.com/office/officeart/2018/2/layout/IconVerticalSolidList"/>
    <dgm:cxn modelId="{10FED1CF-C6C4-441C-9201-F388BBBCE8CE}" type="presParOf" srcId="{125DB28F-F67C-4C36-9F48-B4AB3DE98B85}" destId="{84006358-9A4C-436F-9F3A-D7B2E83D1361}" srcOrd="3" destOrd="0" presId="urn:microsoft.com/office/officeart/2018/2/layout/IconVerticalSolidList"/>
    <dgm:cxn modelId="{DD20CA22-7466-47CA-B590-5DFE760E13E6}" type="presParOf" srcId="{3FF9702C-D1AA-4F90-B3F1-87E9BF31AC5C}" destId="{D4B5D2FF-3123-4B09-94C0-67DB66F466B1}" srcOrd="5" destOrd="0" presId="urn:microsoft.com/office/officeart/2018/2/layout/IconVerticalSolidList"/>
    <dgm:cxn modelId="{3351A5E6-FCE9-4E8E-8CC5-0991093E9373}" type="presParOf" srcId="{3FF9702C-D1AA-4F90-B3F1-87E9BF31AC5C}" destId="{E4CC7383-2FB6-48B0-9BDC-4C6630D8A0CC}" srcOrd="6" destOrd="0" presId="urn:microsoft.com/office/officeart/2018/2/layout/IconVerticalSolidList"/>
    <dgm:cxn modelId="{98CE7955-C03F-4535-A8FD-6915208F411F}" type="presParOf" srcId="{E4CC7383-2FB6-48B0-9BDC-4C6630D8A0CC}" destId="{F722F443-A2DF-4FC7-AC24-ED443ACFC74A}" srcOrd="0" destOrd="0" presId="urn:microsoft.com/office/officeart/2018/2/layout/IconVerticalSolidList"/>
    <dgm:cxn modelId="{714F118F-21B5-452B-9E38-31185792B084}" type="presParOf" srcId="{E4CC7383-2FB6-48B0-9BDC-4C6630D8A0CC}" destId="{6EDB6FF9-ECDA-4026-AE5A-8EA05B1FCEEE}" srcOrd="1" destOrd="0" presId="urn:microsoft.com/office/officeart/2018/2/layout/IconVerticalSolidList"/>
    <dgm:cxn modelId="{73940AA1-F0AE-4FE0-8EC2-4AD5896234BB}" type="presParOf" srcId="{E4CC7383-2FB6-48B0-9BDC-4C6630D8A0CC}" destId="{9A6DE84A-F859-4CA4-A08A-43DA7F448B19}" srcOrd="2" destOrd="0" presId="urn:microsoft.com/office/officeart/2018/2/layout/IconVerticalSolidList"/>
    <dgm:cxn modelId="{E728A3D0-3D1D-4ECE-9815-9C0EC8CE01A0}" type="presParOf" srcId="{E4CC7383-2FB6-48B0-9BDC-4C6630D8A0CC}" destId="{F90432D8-0C36-401D-A2D2-0B4DB3A3D332}" srcOrd="3" destOrd="0" presId="urn:microsoft.com/office/officeart/2018/2/layout/IconVerticalSolidList"/>
    <dgm:cxn modelId="{29EA31DA-AFC1-4B32-970B-40522980E408}" type="presParOf" srcId="{3FF9702C-D1AA-4F90-B3F1-87E9BF31AC5C}" destId="{6A1C8FAD-079B-404E-9AFB-87909037C95F}" srcOrd="7" destOrd="0" presId="urn:microsoft.com/office/officeart/2018/2/layout/IconVerticalSolidList"/>
    <dgm:cxn modelId="{1487A2AE-F617-4F22-A3AF-34307BD8909A}" type="presParOf" srcId="{3FF9702C-D1AA-4F90-B3F1-87E9BF31AC5C}" destId="{52DA0731-2D1F-44F8-BD3A-9FEAEC7B5019}" srcOrd="8" destOrd="0" presId="urn:microsoft.com/office/officeart/2018/2/layout/IconVerticalSolidList"/>
    <dgm:cxn modelId="{25E4B7F9-D509-4954-933C-3704AEDCA77D}" type="presParOf" srcId="{52DA0731-2D1F-44F8-BD3A-9FEAEC7B5019}" destId="{EB8E8E9D-5796-4933-AEDD-7D747F26CFE9}" srcOrd="0" destOrd="0" presId="urn:microsoft.com/office/officeart/2018/2/layout/IconVerticalSolidList"/>
    <dgm:cxn modelId="{3A932788-019B-4D14-8955-A46F76432446}" type="presParOf" srcId="{52DA0731-2D1F-44F8-BD3A-9FEAEC7B5019}" destId="{AA52F14A-E211-4D78-90B5-D650D95AA1AE}" srcOrd="1" destOrd="0" presId="urn:microsoft.com/office/officeart/2018/2/layout/IconVerticalSolidList"/>
    <dgm:cxn modelId="{FD4D8FA5-36B7-44C9-8D28-D4A03ABF444E}" type="presParOf" srcId="{52DA0731-2D1F-44F8-BD3A-9FEAEC7B5019}" destId="{07DFF2FD-2597-4B4C-A621-39DDD060616E}" srcOrd="2" destOrd="0" presId="urn:microsoft.com/office/officeart/2018/2/layout/IconVerticalSolidList"/>
    <dgm:cxn modelId="{4FB80FC3-C8C5-46F9-8618-54C760B97541}" type="presParOf" srcId="{52DA0731-2D1F-44F8-BD3A-9FEAEC7B5019}" destId="{51884B27-EEC8-45B3-BFDE-42EE9F54D2AD}" srcOrd="3" destOrd="0" presId="urn:microsoft.com/office/officeart/2018/2/layout/IconVerticalSolidList"/>
    <dgm:cxn modelId="{AA0B8559-DAC2-4137-9E55-07631690E3AA}" type="presParOf" srcId="{3FF9702C-D1AA-4F90-B3F1-87E9BF31AC5C}" destId="{0FEE2C4E-3470-45DB-8947-ED5FF6ABD9E6}" srcOrd="9" destOrd="0" presId="urn:microsoft.com/office/officeart/2018/2/layout/IconVerticalSolidList"/>
    <dgm:cxn modelId="{A86659ED-A1C4-4553-8A88-8E898290FC3B}" type="presParOf" srcId="{3FF9702C-D1AA-4F90-B3F1-87E9BF31AC5C}" destId="{FAC1B144-CA76-4971-B98D-F752BB2E9CF5}" srcOrd="10" destOrd="0" presId="urn:microsoft.com/office/officeart/2018/2/layout/IconVerticalSolidList"/>
    <dgm:cxn modelId="{8DF81068-0E90-4A81-BD47-E5A297A9C9BA}" type="presParOf" srcId="{FAC1B144-CA76-4971-B98D-F752BB2E9CF5}" destId="{55652A0A-6588-417F-B08E-A7075B2CD361}" srcOrd="0" destOrd="0" presId="urn:microsoft.com/office/officeart/2018/2/layout/IconVerticalSolidList"/>
    <dgm:cxn modelId="{8FEFAAF0-D87B-42D3-89E7-CC12D0CFAA62}" type="presParOf" srcId="{FAC1B144-CA76-4971-B98D-F752BB2E9CF5}" destId="{794AB817-DF76-4D69-97E7-BB310F362E9F}" srcOrd="1" destOrd="0" presId="urn:microsoft.com/office/officeart/2018/2/layout/IconVerticalSolidList"/>
    <dgm:cxn modelId="{E409A6A5-BDF7-406F-BF4E-D7E31D76AEBA}" type="presParOf" srcId="{FAC1B144-CA76-4971-B98D-F752BB2E9CF5}" destId="{4683BDDC-5F93-4361-9B42-A08157750CC5}" srcOrd="2" destOrd="0" presId="urn:microsoft.com/office/officeart/2018/2/layout/IconVerticalSolidList"/>
    <dgm:cxn modelId="{66D89C3F-2126-4705-8EC7-57B4128B4B98}" type="presParOf" srcId="{FAC1B144-CA76-4971-B98D-F752BB2E9CF5}" destId="{239A8FE3-E5DF-4B37-8F37-8630999E4DB2}" srcOrd="3" destOrd="0" presId="urn:microsoft.com/office/officeart/2018/2/layout/IconVerticalSolidList"/>
    <dgm:cxn modelId="{12DC97FC-5B1D-4ACF-9AB9-5FDAFB4569D6}" type="presParOf" srcId="{3FF9702C-D1AA-4F90-B3F1-87E9BF31AC5C}" destId="{3FD31C21-875B-4E7A-918B-D157A35EA575}" srcOrd="11" destOrd="0" presId="urn:microsoft.com/office/officeart/2018/2/layout/IconVerticalSolidList"/>
    <dgm:cxn modelId="{A3A92A13-5259-4F04-9A7F-601AFB4BFE25}" type="presParOf" srcId="{3FF9702C-D1AA-4F90-B3F1-87E9BF31AC5C}" destId="{17395248-8289-4E6C-BAB5-4900BD93395F}" srcOrd="12" destOrd="0" presId="urn:microsoft.com/office/officeart/2018/2/layout/IconVerticalSolidList"/>
    <dgm:cxn modelId="{44298AF0-FF8B-4A33-9849-90186DB5A28E}" type="presParOf" srcId="{17395248-8289-4E6C-BAB5-4900BD93395F}" destId="{92075A7D-8F52-403A-83B1-B0CB31013E0C}" srcOrd="0" destOrd="0" presId="urn:microsoft.com/office/officeart/2018/2/layout/IconVerticalSolidList"/>
    <dgm:cxn modelId="{4887E3F6-54D7-49D8-BD45-B7609E4F0635}" type="presParOf" srcId="{17395248-8289-4E6C-BAB5-4900BD93395F}" destId="{E4E5C79B-E206-41C2-AB73-8809850A0BAD}" srcOrd="1" destOrd="0" presId="urn:microsoft.com/office/officeart/2018/2/layout/IconVerticalSolidList"/>
    <dgm:cxn modelId="{F4854DC1-FAA0-4814-87A8-FE2210A0D39E}" type="presParOf" srcId="{17395248-8289-4E6C-BAB5-4900BD93395F}" destId="{4A052010-AB95-49A6-9A16-2D2CEA777646}" srcOrd="2" destOrd="0" presId="urn:microsoft.com/office/officeart/2018/2/layout/IconVerticalSolidList"/>
    <dgm:cxn modelId="{0D3046AB-84CF-430B-9A22-C0958C3DA110}" type="presParOf" srcId="{17395248-8289-4E6C-BAB5-4900BD93395F}" destId="{6B189A12-027B-4A57-BD03-9A1828B387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DAD809-6B68-45B5-8C51-BFF7F1CB2D83}"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14BB1A5F-E745-4857-A03A-EA935706A073}">
      <dgm:prSet phldrT="[Text]" custT="1"/>
      <dgm:spPr/>
      <dgm:t>
        <a:bodyPr/>
        <a:lstStyle/>
        <a:p>
          <a:r>
            <a:rPr lang="en-US" sz="2800" dirty="0"/>
            <a:t>Begin studying early!</a:t>
          </a:r>
        </a:p>
      </dgm:t>
    </dgm:pt>
    <dgm:pt modelId="{26EAC327-D4A2-419F-B364-515C8DE9E9C8}" type="parTrans" cxnId="{61F6B31D-FF2F-4821-A64E-C418D138125C}">
      <dgm:prSet/>
      <dgm:spPr/>
      <dgm:t>
        <a:bodyPr/>
        <a:lstStyle/>
        <a:p>
          <a:endParaRPr lang="en-US"/>
        </a:p>
      </dgm:t>
    </dgm:pt>
    <dgm:pt modelId="{0A5B4702-AE04-49FE-9744-D50D53FD1957}" type="sibTrans" cxnId="{61F6B31D-FF2F-4821-A64E-C418D138125C}">
      <dgm:prSet/>
      <dgm:spPr/>
      <dgm:t>
        <a:bodyPr/>
        <a:lstStyle/>
        <a:p>
          <a:endParaRPr lang="en-US"/>
        </a:p>
      </dgm:t>
    </dgm:pt>
    <dgm:pt modelId="{27307F34-312F-4BDA-B4A8-61A005B08052}">
      <dgm:prSet phldrT="[Text]"/>
      <dgm:spPr/>
      <dgm:t>
        <a:bodyPr/>
        <a:lstStyle/>
        <a:p>
          <a:r>
            <a:rPr lang="en-US" dirty="0"/>
            <a:t>Do tricky practice problems repeatedly (do them once a day!) </a:t>
          </a:r>
        </a:p>
      </dgm:t>
    </dgm:pt>
    <dgm:pt modelId="{C98A823B-227A-4C8A-8462-B43B4D8B6BE0}" type="parTrans" cxnId="{F22EDB02-7DD7-483A-9F0C-37BFD4FBAD01}">
      <dgm:prSet/>
      <dgm:spPr/>
      <dgm:t>
        <a:bodyPr/>
        <a:lstStyle/>
        <a:p>
          <a:endParaRPr lang="en-US"/>
        </a:p>
      </dgm:t>
    </dgm:pt>
    <dgm:pt modelId="{E0F6AD7B-D8B4-4A0A-AA9A-D78162D93EE1}" type="sibTrans" cxnId="{F22EDB02-7DD7-483A-9F0C-37BFD4FBAD01}">
      <dgm:prSet/>
      <dgm:spPr/>
      <dgm:t>
        <a:bodyPr/>
        <a:lstStyle/>
        <a:p>
          <a:endParaRPr lang="en-US"/>
        </a:p>
      </dgm:t>
    </dgm:pt>
    <dgm:pt modelId="{85A4643F-181A-474A-AF13-D8AF88157F77}">
      <dgm:prSet phldrT="[Text]"/>
      <dgm:spPr/>
      <dgm:t>
        <a:bodyPr/>
        <a:lstStyle/>
        <a:p>
          <a:r>
            <a:rPr lang="en-US" dirty="0"/>
            <a:t>Find a group of students or “study buddies” to work with</a:t>
          </a:r>
        </a:p>
      </dgm:t>
    </dgm:pt>
    <dgm:pt modelId="{C4593BB8-7144-45A2-9A94-4190F59374C4}" type="parTrans" cxnId="{8484A4DC-1377-4E5E-BCBB-3C4828F23CED}">
      <dgm:prSet/>
      <dgm:spPr/>
      <dgm:t>
        <a:bodyPr/>
        <a:lstStyle/>
        <a:p>
          <a:endParaRPr lang="en-US"/>
        </a:p>
      </dgm:t>
    </dgm:pt>
    <dgm:pt modelId="{4CCB7EEA-27DB-475D-ABB1-CB84E9693091}" type="sibTrans" cxnId="{8484A4DC-1377-4E5E-BCBB-3C4828F23CED}">
      <dgm:prSet/>
      <dgm:spPr/>
      <dgm:t>
        <a:bodyPr/>
        <a:lstStyle/>
        <a:p>
          <a:endParaRPr lang="en-US"/>
        </a:p>
      </dgm:t>
    </dgm:pt>
    <dgm:pt modelId="{1EEBF3CE-BD80-498C-A753-9CD606B41CE5}">
      <dgm:prSet phldrT="[Text]"/>
      <dgm:spPr/>
      <dgm:t>
        <a:bodyPr/>
        <a:lstStyle/>
        <a:p>
          <a:r>
            <a:rPr lang="en-US" dirty="0"/>
            <a:t>Make notes on difficult problems as you do your homework to ask your teacher about</a:t>
          </a:r>
        </a:p>
      </dgm:t>
    </dgm:pt>
    <dgm:pt modelId="{95880A58-1F2D-4A15-8A2B-ACB896E7786E}" type="parTrans" cxnId="{A88F477A-5E4C-4EAA-9234-E59159379119}">
      <dgm:prSet/>
      <dgm:spPr/>
      <dgm:t>
        <a:bodyPr/>
        <a:lstStyle/>
        <a:p>
          <a:endParaRPr lang="en-US"/>
        </a:p>
      </dgm:t>
    </dgm:pt>
    <dgm:pt modelId="{0136B335-241D-4D0D-B66D-B63DB82EE45F}" type="sibTrans" cxnId="{A88F477A-5E4C-4EAA-9234-E59159379119}">
      <dgm:prSet/>
      <dgm:spPr/>
      <dgm:t>
        <a:bodyPr/>
        <a:lstStyle/>
        <a:p>
          <a:endParaRPr lang="en-US"/>
        </a:p>
      </dgm:t>
    </dgm:pt>
    <dgm:pt modelId="{A39363A3-9B55-4E34-B708-97B7D001D9F7}">
      <dgm:prSet/>
      <dgm:spPr/>
      <dgm:t>
        <a:bodyPr/>
        <a:lstStyle/>
        <a:p>
          <a:r>
            <a:rPr lang="en-US" dirty="0"/>
            <a:t>Help other students with homework, if you can. Explaining to others can help you remember the material</a:t>
          </a:r>
        </a:p>
      </dgm:t>
    </dgm:pt>
    <dgm:pt modelId="{4444AB4C-2495-4093-8819-2E62C6D57470}" type="parTrans" cxnId="{FB1D6E5F-689C-4A00-B2C1-B53355F76DDD}">
      <dgm:prSet/>
      <dgm:spPr/>
      <dgm:t>
        <a:bodyPr/>
        <a:lstStyle/>
        <a:p>
          <a:endParaRPr lang="en-US"/>
        </a:p>
      </dgm:t>
    </dgm:pt>
    <dgm:pt modelId="{606A6B01-04A0-4376-AE05-E4F592F226BB}" type="sibTrans" cxnId="{FB1D6E5F-689C-4A00-B2C1-B53355F76DDD}">
      <dgm:prSet/>
      <dgm:spPr/>
      <dgm:t>
        <a:bodyPr/>
        <a:lstStyle/>
        <a:p>
          <a:endParaRPr lang="en-US"/>
        </a:p>
      </dgm:t>
    </dgm:pt>
    <dgm:pt modelId="{61896225-C459-4917-961A-CAC6E57540D5}" type="pres">
      <dgm:prSet presAssocID="{3ADAD809-6B68-45B5-8C51-BFF7F1CB2D83}" presName="Name0" presStyleCnt="0">
        <dgm:presLayoutVars>
          <dgm:dir/>
          <dgm:resizeHandles val="exact"/>
        </dgm:presLayoutVars>
      </dgm:prSet>
      <dgm:spPr/>
    </dgm:pt>
    <dgm:pt modelId="{B04F1A46-9D98-4F50-8B4B-871572BB3009}" type="pres">
      <dgm:prSet presAssocID="{3ADAD809-6B68-45B5-8C51-BFF7F1CB2D83}" presName="fgShape" presStyleLbl="fgShp" presStyleIdx="0" presStyleCnt="1"/>
      <dgm:spPr/>
    </dgm:pt>
    <dgm:pt modelId="{080F5BE5-8926-4887-BB78-EEC2320BD39D}" type="pres">
      <dgm:prSet presAssocID="{3ADAD809-6B68-45B5-8C51-BFF7F1CB2D83}" presName="linComp" presStyleCnt="0"/>
      <dgm:spPr/>
    </dgm:pt>
    <dgm:pt modelId="{161172FE-D053-4C68-AFDB-BD7D7D126085}" type="pres">
      <dgm:prSet presAssocID="{14BB1A5F-E745-4857-A03A-EA935706A073}" presName="compNode" presStyleCnt="0"/>
      <dgm:spPr/>
    </dgm:pt>
    <dgm:pt modelId="{4A07272B-8675-4A22-86AA-C08481C0B629}" type="pres">
      <dgm:prSet presAssocID="{14BB1A5F-E745-4857-A03A-EA935706A073}" presName="bkgdShape" presStyleLbl="node1" presStyleIdx="0" presStyleCnt="5"/>
      <dgm:spPr/>
    </dgm:pt>
    <dgm:pt modelId="{A6F0401A-6CD5-4FB7-B9D0-6F6C7BCFACF6}" type="pres">
      <dgm:prSet presAssocID="{14BB1A5F-E745-4857-A03A-EA935706A073}" presName="nodeTx" presStyleLbl="node1" presStyleIdx="0" presStyleCnt="5">
        <dgm:presLayoutVars>
          <dgm:bulletEnabled val="1"/>
        </dgm:presLayoutVars>
      </dgm:prSet>
      <dgm:spPr/>
    </dgm:pt>
    <dgm:pt modelId="{90C2332E-0F64-4560-8C55-3C2C405F869A}" type="pres">
      <dgm:prSet presAssocID="{14BB1A5F-E745-4857-A03A-EA935706A073}" presName="invisiNode" presStyleLbl="node1" presStyleIdx="0" presStyleCnt="5"/>
      <dgm:spPr/>
    </dgm:pt>
    <dgm:pt modelId="{2024A9CE-F8CE-4D3E-BC8D-64C67E926853}" type="pres">
      <dgm:prSet presAssocID="{14BB1A5F-E745-4857-A03A-EA935706A073}"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4C2A421-EB5C-42D0-92F3-BFE757600471}" type="pres">
      <dgm:prSet presAssocID="{0A5B4702-AE04-49FE-9744-D50D53FD1957}" presName="sibTrans" presStyleLbl="sibTrans2D1" presStyleIdx="0" presStyleCnt="0"/>
      <dgm:spPr/>
    </dgm:pt>
    <dgm:pt modelId="{4AE16DF8-8DC7-4D7F-8CA5-6D8FA23BE7BD}" type="pres">
      <dgm:prSet presAssocID="{27307F34-312F-4BDA-B4A8-61A005B08052}" presName="compNode" presStyleCnt="0"/>
      <dgm:spPr/>
    </dgm:pt>
    <dgm:pt modelId="{8D70CDC9-9D70-4E0A-BD96-2D6E95B7F431}" type="pres">
      <dgm:prSet presAssocID="{27307F34-312F-4BDA-B4A8-61A005B08052}" presName="bkgdShape" presStyleLbl="node1" presStyleIdx="1" presStyleCnt="5"/>
      <dgm:spPr/>
    </dgm:pt>
    <dgm:pt modelId="{EF314438-920A-40F4-98BF-EAFB253887E9}" type="pres">
      <dgm:prSet presAssocID="{27307F34-312F-4BDA-B4A8-61A005B08052}" presName="nodeTx" presStyleLbl="node1" presStyleIdx="1" presStyleCnt="5">
        <dgm:presLayoutVars>
          <dgm:bulletEnabled val="1"/>
        </dgm:presLayoutVars>
      </dgm:prSet>
      <dgm:spPr/>
    </dgm:pt>
    <dgm:pt modelId="{2D995E32-1E34-44B0-8E00-2570EE6FE603}" type="pres">
      <dgm:prSet presAssocID="{27307F34-312F-4BDA-B4A8-61A005B08052}" presName="invisiNode" presStyleLbl="node1" presStyleIdx="1" presStyleCnt="5"/>
      <dgm:spPr/>
    </dgm:pt>
    <dgm:pt modelId="{C663EF77-8591-4BC7-BA2E-B86AA2907F40}" type="pres">
      <dgm:prSet presAssocID="{27307F34-312F-4BDA-B4A8-61A005B08052}"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30A0F881-4DD0-4015-A74D-5CAE27479274}" type="pres">
      <dgm:prSet presAssocID="{E0F6AD7B-D8B4-4A0A-AA9A-D78162D93EE1}" presName="sibTrans" presStyleLbl="sibTrans2D1" presStyleIdx="0" presStyleCnt="0"/>
      <dgm:spPr/>
    </dgm:pt>
    <dgm:pt modelId="{BB68977C-5A3B-42F0-9181-A98AB525B2C5}" type="pres">
      <dgm:prSet presAssocID="{A39363A3-9B55-4E34-B708-97B7D001D9F7}" presName="compNode" presStyleCnt="0"/>
      <dgm:spPr/>
    </dgm:pt>
    <dgm:pt modelId="{622BF0DF-DFD6-4C8B-B3CC-876079637A5D}" type="pres">
      <dgm:prSet presAssocID="{A39363A3-9B55-4E34-B708-97B7D001D9F7}" presName="bkgdShape" presStyleLbl="node1" presStyleIdx="2" presStyleCnt="5"/>
      <dgm:spPr/>
    </dgm:pt>
    <dgm:pt modelId="{3F4AF889-D3CD-481F-B4C4-DCED53CB24C0}" type="pres">
      <dgm:prSet presAssocID="{A39363A3-9B55-4E34-B708-97B7D001D9F7}" presName="nodeTx" presStyleLbl="node1" presStyleIdx="2" presStyleCnt="5">
        <dgm:presLayoutVars>
          <dgm:bulletEnabled val="1"/>
        </dgm:presLayoutVars>
      </dgm:prSet>
      <dgm:spPr/>
    </dgm:pt>
    <dgm:pt modelId="{D778E083-3ADB-40DD-A3E7-DC5A5A704BBC}" type="pres">
      <dgm:prSet presAssocID="{A39363A3-9B55-4E34-B708-97B7D001D9F7}" presName="invisiNode" presStyleLbl="node1" presStyleIdx="2" presStyleCnt="5"/>
      <dgm:spPr/>
    </dgm:pt>
    <dgm:pt modelId="{F049BB44-7982-4FB8-B3CD-DD566FD3C9E0}" type="pres">
      <dgm:prSet presAssocID="{A39363A3-9B55-4E34-B708-97B7D001D9F7}"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A3FE6AE7-B41F-4773-98F3-05AB5068BCF1}" type="pres">
      <dgm:prSet presAssocID="{606A6B01-04A0-4376-AE05-E4F592F226BB}" presName="sibTrans" presStyleLbl="sibTrans2D1" presStyleIdx="0" presStyleCnt="0"/>
      <dgm:spPr/>
    </dgm:pt>
    <dgm:pt modelId="{4E62738A-8A42-4FC9-9A43-BCC6C491160E}" type="pres">
      <dgm:prSet presAssocID="{85A4643F-181A-474A-AF13-D8AF88157F77}" presName="compNode" presStyleCnt="0"/>
      <dgm:spPr/>
    </dgm:pt>
    <dgm:pt modelId="{78455059-F86D-4615-8D77-5954DC60B6AF}" type="pres">
      <dgm:prSet presAssocID="{85A4643F-181A-474A-AF13-D8AF88157F77}" presName="bkgdShape" presStyleLbl="node1" presStyleIdx="3" presStyleCnt="5"/>
      <dgm:spPr/>
    </dgm:pt>
    <dgm:pt modelId="{54F9DE95-01DC-44EB-8E56-F1D26DF9AD1F}" type="pres">
      <dgm:prSet presAssocID="{85A4643F-181A-474A-AF13-D8AF88157F77}" presName="nodeTx" presStyleLbl="node1" presStyleIdx="3" presStyleCnt="5">
        <dgm:presLayoutVars>
          <dgm:bulletEnabled val="1"/>
        </dgm:presLayoutVars>
      </dgm:prSet>
      <dgm:spPr/>
    </dgm:pt>
    <dgm:pt modelId="{AA6C4D1D-FC52-4532-9B9D-86C0FB232B00}" type="pres">
      <dgm:prSet presAssocID="{85A4643F-181A-474A-AF13-D8AF88157F77}" presName="invisiNode" presStyleLbl="node1" presStyleIdx="3" presStyleCnt="5"/>
      <dgm:spPr/>
    </dgm:pt>
    <dgm:pt modelId="{95E67162-0B79-4B0E-8773-87581CCFFD77}" type="pres">
      <dgm:prSet presAssocID="{85A4643F-181A-474A-AF13-D8AF88157F77}"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EF6E3E70-C681-4C5A-BA54-15C4DBFF2237}" type="pres">
      <dgm:prSet presAssocID="{4CCB7EEA-27DB-475D-ABB1-CB84E9693091}" presName="sibTrans" presStyleLbl="sibTrans2D1" presStyleIdx="0" presStyleCnt="0"/>
      <dgm:spPr/>
    </dgm:pt>
    <dgm:pt modelId="{367D728F-33C3-4D4F-AAA3-6C89A0FE4F30}" type="pres">
      <dgm:prSet presAssocID="{1EEBF3CE-BD80-498C-A753-9CD606B41CE5}" presName="compNode" presStyleCnt="0"/>
      <dgm:spPr/>
    </dgm:pt>
    <dgm:pt modelId="{EE5BF1B2-766E-4157-AA73-2DDD3AA6C80A}" type="pres">
      <dgm:prSet presAssocID="{1EEBF3CE-BD80-498C-A753-9CD606B41CE5}" presName="bkgdShape" presStyleLbl="node1" presStyleIdx="4" presStyleCnt="5"/>
      <dgm:spPr/>
    </dgm:pt>
    <dgm:pt modelId="{F025695E-E6F2-4FBD-9BF4-7527FEAC383D}" type="pres">
      <dgm:prSet presAssocID="{1EEBF3CE-BD80-498C-A753-9CD606B41CE5}" presName="nodeTx" presStyleLbl="node1" presStyleIdx="4" presStyleCnt="5">
        <dgm:presLayoutVars>
          <dgm:bulletEnabled val="1"/>
        </dgm:presLayoutVars>
      </dgm:prSet>
      <dgm:spPr/>
    </dgm:pt>
    <dgm:pt modelId="{A5B6C3A5-98C1-43F6-83C6-8AB679082191}" type="pres">
      <dgm:prSet presAssocID="{1EEBF3CE-BD80-498C-A753-9CD606B41CE5}" presName="invisiNode" presStyleLbl="node1" presStyleIdx="4" presStyleCnt="5"/>
      <dgm:spPr/>
    </dgm:pt>
    <dgm:pt modelId="{89C84779-7540-4872-9237-DC45470A9843}" type="pres">
      <dgm:prSet presAssocID="{1EEBF3CE-BD80-498C-A753-9CD606B41CE5}"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F22EDB02-7DD7-483A-9F0C-37BFD4FBAD01}" srcId="{3ADAD809-6B68-45B5-8C51-BFF7F1CB2D83}" destId="{27307F34-312F-4BDA-B4A8-61A005B08052}" srcOrd="1" destOrd="0" parTransId="{C98A823B-227A-4C8A-8462-B43B4D8B6BE0}" sibTransId="{E0F6AD7B-D8B4-4A0A-AA9A-D78162D93EE1}"/>
    <dgm:cxn modelId="{61F6B31D-FF2F-4821-A64E-C418D138125C}" srcId="{3ADAD809-6B68-45B5-8C51-BFF7F1CB2D83}" destId="{14BB1A5F-E745-4857-A03A-EA935706A073}" srcOrd="0" destOrd="0" parTransId="{26EAC327-D4A2-419F-B364-515C8DE9E9C8}" sibTransId="{0A5B4702-AE04-49FE-9744-D50D53FD1957}"/>
    <dgm:cxn modelId="{B66A4E22-4B56-4FC9-84BE-F5806395CD74}" type="presOf" srcId="{1EEBF3CE-BD80-498C-A753-9CD606B41CE5}" destId="{F025695E-E6F2-4FBD-9BF4-7527FEAC383D}" srcOrd="1" destOrd="0" presId="urn:microsoft.com/office/officeart/2005/8/layout/hList7"/>
    <dgm:cxn modelId="{61EBDE26-FA62-4C65-B7AA-AA2770378236}" type="presOf" srcId="{85A4643F-181A-474A-AF13-D8AF88157F77}" destId="{54F9DE95-01DC-44EB-8E56-F1D26DF9AD1F}" srcOrd="1" destOrd="0" presId="urn:microsoft.com/office/officeart/2005/8/layout/hList7"/>
    <dgm:cxn modelId="{C7C60835-E990-4A15-B907-2457D6FB42C1}" type="presOf" srcId="{606A6B01-04A0-4376-AE05-E4F592F226BB}" destId="{A3FE6AE7-B41F-4773-98F3-05AB5068BCF1}" srcOrd="0" destOrd="0" presId="urn:microsoft.com/office/officeart/2005/8/layout/hList7"/>
    <dgm:cxn modelId="{FB1D6E5F-689C-4A00-B2C1-B53355F76DDD}" srcId="{3ADAD809-6B68-45B5-8C51-BFF7F1CB2D83}" destId="{A39363A3-9B55-4E34-B708-97B7D001D9F7}" srcOrd="2" destOrd="0" parTransId="{4444AB4C-2495-4093-8819-2E62C6D57470}" sibTransId="{606A6B01-04A0-4376-AE05-E4F592F226BB}"/>
    <dgm:cxn modelId="{E730E041-6710-496E-A0A1-53B333193F99}" type="presOf" srcId="{A39363A3-9B55-4E34-B708-97B7D001D9F7}" destId="{3F4AF889-D3CD-481F-B4C4-DCED53CB24C0}" srcOrd="1" destOrd="0" presId="urn:microsoft.com/office/officeart/2005/8/layout/hList7"/>
    <dgm:cxn modelId="{8DACA543-7E79-4B7B-A60B-873D073A55ED}" type="presOf" srcId="{1EEBF3CE-BD80-498C-A753-9CD606B41CE5}" destId="{EE5BF1B2-766E-4157-AA73-2DDD3AA6C80A}" srcOrd="0" destOrd="0" presId="urn:microsoft.com/office/officeart/2005/8/layout/hList7"/>
    <dgm:cxn modelId="{F884694F-FBBB-4B4D-9066-2882738B2270}" type="presOf" srcId="{27307F34-312F-4BDA-B4A8-61A005B08052}" destId="{8D70CDC9-9D70-4E0A-BD96-2D6E95B7F431}" srcOrd="0" destOrd="0" presId="urn:microsoft.com/office/officeart/2005/8/layout/hList7"/>
    <dgm:cxn modelId="{03B0C071-CED7-468C-8D2E-6177C85A4126}" type="presOf" srcId="{4CCB7EEA-27DB-475D-ABB1-CB84E9693091}" destId="{EF6E3E70-C681-4C5A-BA54-15C4DBFF2237}" srcOrd="0" destOrd="0" presId="urn:microsoft.com/office/officeart/2005/8/layout/hList7"/>
    <dgm:cxn modelId="{B23A2F73-5D89-4C51-8E98-A43B15EDBBF4}" type="presOf" srcId="{14BB1A5F-E745-4857-A03A-EA935706A073}" destId="{A6F0401A-6CD5-4FB7-B9D0-6F6C7BCFACF6}" srcOrd="1" destOrd="0" presId="urn:microsoft.com/office/officeart/2005/8/layout/hList7"/>
    <dgm:cxn modelId="{6EDD4078-5D1C-4655-8B9D-7BA09D00E6CC}" type="presOf" srcId="{14BB1A5F-E745-4857-A03A-EA935706A073}" destId="{4A07272B-8675-4A22-86AA-C08481C0B629}" srcOrd="0" destOrd="0" presId="urn:microsoft.com/office/officeart/2005/8/layout/hList7"/>
    <dgm:cxn modelId="{A88F477A-5E4C-4EAA-9234-E59159379119}" srcId="{3ADAD809-6B68-45B5-8C51-BFF7F1CB2D83}" destId="{1EEBF3CE-BD80-498C-A753-9CD606B41CE5}" srcOrd="4" destOrd="0" parTransId="{95880A58-1F2D-4A15-8A2B-ACB896E7786E}" sibTransId="{0136B335-241D-4D0D-B66D-B63DB82EE45F}"/>
    <dgm:cxn modelId="{67DB5A82-50D0-457F-8770-1977ACE027CE}" type="presOf" srcId="{0A5B4702-AE04-49FE-9744-D50D53FD1957}" destId="{54C2A421-EB5C-42D0-92F3-BFE757600471}" srcOrd="0" destOrd="0" presId="urn:microsoft.com/office/officeart/2005/8/layout/hList7"/>
    <dgm:cxn modelId="{6A37BEAF-2487-43F8-9B71-16351BC2DCDB}" type="presOf" srcId="{E0F6AD7B-D8B4-4A0A-AA9A-D78162D93EE1}" destId="{30A0F881-4DD0-4015-A74D-5CAE27479274}" srcOrd="0" destOrd="0" presId="urn:microsoft.com/office/officeart/2005/8/layout/hList7"/>
    <dgm:cxn modelId="{518941C0-4B6A-449C-9A56-9D3098E30127}" type="presOf" srcId="{27307F34-312F-4BDA-B4A8-61A005B08052}" destId="{EF314438-920A-40F4-98BF-EAFB253887E9}" srcOrd="1" destOrd="0" presId="urn:microsoft.com/office/officeart/2005/8/layout/hList7"/>
    <dgm:cxn modelId="{8484A4DC-1377-4E5E-BCBB-3C4828F23CED}" srcId="{3ADAD809-6B68-45B5-8C51-BFF7F1CB2D83}" destId="{85A4643F-181A-474A-AF13-D8AF88157F77}" srcOrd="3" destOrd="0" parTransId="{C4593BB8-7144-45A2-9A94-4190F59374C4}" sibTransId="{4CCB7EEA-27DB-475D-ABB1-CB84E9693091}"/>
    <dgm:cxn modelId="{D64F00F1-7AC7-4E61-887D-045E6D1DD6A0}" type="presOf" srcId="{3ADAD809-6B68-45B5-8C51-BFF7F1CB2D83}" destId="{61896225-C459-4917-961A-CAC6E57540D5}" srcOrd="0" destOrd="0" presId="urn:microsoft.com/office/officeart/2005/8/layout/hList7"/>
    <dgm:cxn modelId="{5F4307F5-3717-4E64-8C89-B948A9379407}" type="presOf" srcId="{85A4643F-181A-474A-AF13-D8AF88157F77}" destId="{78455059-F86D-4615-8D77-5954DC60B6AF}" srcOrd="0" destOrd="0" presId="urn:microsoft.com/office/officeart/2005/8/layout/hList7"/>
    <dgm:cxn modelId="{D0E3C2F9-7219-4BB6-8BB7-8534FBF9780F}" type="presOf" srcId="{A39363A3-9B55-4E34-B708-97B7D001D9F7}" destId="{622BF0DF-DFD6-4C8B-B3CC-876079637A5D}" srcOrd="0" destOrd="0" presId="urn:microsoft.com/office/officeart/2005/8/layout/hList7"/>
    <dgm:cxn modelId="{CD5BAEAC-8FC6-4F8D-A2D0-DBCC17DD7492}" type="presParOf" srcId="{61896225-C459-4917-961A-CAC6E57540D5}" destId="{B04F1A46-9D98-4F50-8B4B-871572BB3009}" srcOrd="0" destOrd="0" presId="urn:microsoft.com/office/officeart/2005/8/layout/hList7"/>
    <dgm:cxn modelId="{84C318D6-A563-4728-BFA9-DD9BDE7CBFB6}" type="presParOf" srcId="{61896225-C459-4917-961A-CAC6E57540D5}" destId="{080F5BE5-8926-4887-BB78-EEC2320BD39D}" srcOrd="1" destOrd="0" presId="urn:microsoft.com/office/officeart/2005/8/layout/hList7"/>
    <dgm:cxn modelId="{8461A328-8749-4DEE-B0A4-9DF86444C814}" type="presParOf" srcId="{080F5BE5-8926-4887-BB78-EEC2320BD39D}" destId="{161172FE-D053-4C68-AFDB-BD7D7D126085}" srcOrd="0" destOrd="0" presId="urn:microsoft.com/office/officeart/2005/8/layout/hList7"/>
    <dgm:cxn modelId="{A5C41841-6650-44FC-AFA4-226D27E1CDA5}" type="presParOf" srcId="{161172FE-D053-4C68-AFDB-BD7D7D126085}" destId="{4A07272B-8675-4A22-86AA-C08481C0B629}" srcOrd="0" destOrd="0" presId="urn:microsoft.com/office/officeart/2005/8/layout/hList7"/>
    <dgm:cxn modelId="{FA027CF0-B7DD-45C3-B6B0-5650B21E73EA}" type="presParOf" srcId="{161172FE-D053-4C68-AFDB-BD7D7D126085}" destId="{A6F0401A-6CD5-4FB7-B9D0-6F6C7BCFACF6}" srcOrd="1" destOrd="0" presId="urn:microsoft.com/office/officeart/2005/8/layout/hList7"/>
    <dgm:cxn modelId="{E5C03E83-2655-409E-90AE-7A2C265E022F}" type="presParOf" srcId="{161172FE-D053-4C68-AFDB-BD7D7D126085}" destId="{90C2332E-0F64-4560-8C55-3C2C405F869A}" srcOrd="2" destOrd="0" presId="urn:microsoft.com/office/officeart/2005/8/layout/hList7"/>
    <dgm:cxn modelId="{F5B6C159-F09C-43EF-A655-6C0543733430}" type="presParOf" srcId="{161172FE-D053-4C68-AFDB-BD7D7D126085}" destId="{2024A9CE-F8CE-4D3E-BC8D-64C67E926853}" srcOrd="3" destOrd="0" presId="urn:microsoft.com/office/officeart/2005/8/layout/hList7"/>
    <dgm:cxn modelId="{932CB2D7-C596-4B6D-ABC2-076C0AE4F759}" type="presParOf" srcId="{080F5BE5-8926-4887-BB78-EEC2320BD39D}" destId="{54C2A421-EB5C-42D0-92F3-BFE757600471}" srcOrd="1" destOrd="0" presId="urn:microsoft.com/office/officeart/2005/8/layout/hList7"/>
    <dgm:cxn modelId="{24EE5289-F45F-4E3D-B282-348A09016919}" type="presParOf" srcId="{080F5BE5-8926-4887-BB78-EEC2320BD39D}" destId="{4AE16DF8-8DC7-4D7F-8CA5-6D8FA23BE7BD}" srcOrd="2" destOrd="0" presId="urn:microsoft.com/office/officeart/2005/8/layout/hList7"/>
    <dgm:cxn modelId="{B41DF56F-F08D-4FEE-82BE-E37BCD2BA8C4}" type="presParOf" srcId="{4AE16DF8-8DC7-4D7F-8CA5-6D8FA23BE7BD}" destId="{8D70CDC9-9D70-4E0A-BD96-2D6E95B7F431}" srcOrd="0" destOrd="0" presId="urn:microsoft.com/office/officeart/2005/8/layout/hList7"/>
    <dgm:cxn modelId="{4DF308B7-2CBC-4AC8-BD0C-0215A2409A76}" type="presParOf" srcId="{4AE16DF8-8DC7-4D7F-8CA5-6D8FA23BE7BD}" destId="{EF314438-920A-40F4-98BF-EAFB253887E9}" srcOrd="1" destOrd="0" presId="urn:microsoft.com/office/officeart/2005/8/layout/hList7"/>
    <dgm:cxn modelId="{4C7C334F-C08E-4751-B1D8-B73FBF11D5C1}" type="presParOf" srcId="{4AE16DF8-8DC7-4D7F-8CA5-6D8FA23BE7BD}" destId="{2D995E32-1E34-44B0-8E00-2570EE6FE603}" srcOrd="2" destOrd="0" presId="urn:microsoft.com/office/officeart/2005/8/layout/hList7"/>
    <dgm:cxn modelId="{F1D6AF28-109E-40D0-AA5C-38E9D3529FE1}" type="presParOf" srcId="{4AE16DF8-8DC7-4D7F-8CA5-6D8FA23BE7BD}" destId="{C663EF77-8591-4BC7-BA2E-B86AA2907F40}" srcOrd="3" destOrd="0" presId="urn:microsoft.com/office/officeart/2005/8/layout/hList7"/>
    <dgm:cxn modelId="{BCE795F3-DF98-42AE-8588-305734B75E42}" type="presParOf" srcId="{080F5BE5-8926-4887-BB78-EEC2320BD39D}" destId="{30A0F881-4DD0-4015-A74D-5CAE27479274}" srcOrd="3" destOrd="0" presId="urn:microsoft.com/office/officeart/2005/8/layout/hList7"/>
    <dgm:cxn modelId="{2893C9A0-E53D-4DF1-BA10-FF3C231C26E0}" type="presParOf" srcId="{080F5BE5-8926-4887-BB78-EEC2320BD39D}" destId="{BB68977C-5A3B-42F0-9181-A98AB525B2C5}" srcOrd="4" destOrd="0" presId="urn:microsoft.com/office/officeart/2005/8/layout/hList7"/>
    <dgm:cxn modelId="{92273066-F9EC-4EE1-81AA-FBE4958034C8}" type="presParOf" srcId="{BB68977C-5A3B-42F0-9181-A98AB525B2C5}" destId="{622BF0DF-DFD6-4C8B-B3CC-876079637A5D}" srcOrd="0" destOrd="0" presId="urn:microsoft.com/office/officeart/2005/8/layout/hList7"/>
    <dgm:cxn modelId="{A47FBE3C-9CD7-44D4-AB27-8843446DB54C}" type="presParOf" srcId="{BB68977C-5A3B-42F0-9181-A98AB525B2C5}" destId="{3F4AF889-D3CD-481F-B4C4-DCED53CB24C0}" srcOrd="1" destOrd="0" presId="urn:microsoft.com/office/officeart/2005/8/layout/hList7"/>
    <dgm:cxn modelId="{5A7AAB99-894A-4E94-8ACE-99AAB8A34F8D}" type="presParOf" srcId="{BB68977C-5A3B-42F0-9181-A98AB525B2C5}" destId="{D778E083-3ADB-40DD-A3E7-DC5A5A704BBC}" srcOrd="2" destOrd="0" presId="urn:microsoft.com/office/officeart/2005/8/layout/hList7"/>
    <dgm:cxn modelId="{B6A55DC4-C255-4CAA-BE5F-388760978BD8}" type="presParOf" srcId="{BB68977C-5A3B-42F0-9181-A98AB525B2C5}" destId="{F049BB44-7982-4FB8-B3CD-DD566FD3C9E0}" srcOrd="3" destOrd="0" presId="urn:microsoft.com/office/officeart/2005/8/layout/hList7"/>
    <dgm:cxn modelId="{E89F6893-D26B-4789-A5F4-CF1C1E25B13C}" type="presParOf" srcId="{080F5BE5-8926-4887-BB78-EEC2320BD39D}" destId="{A3FE6AE7-B41F-4773-98F3-05AB5068BCF1}" srcOrd="5" destOrd="0" presId="urn:microsoft.com/office/officeart/2005/8/layout/hList7"/>
    <dgm:cxn modelId="{F54F8AD6-11A4-4E40-83E2-0F0217E6930E}" type="presParOf" srcId="{080F5BE5-8926-4887-BB78-EEC2320BD39D}" destId="{4E62738A-8A42-4FC9-9A43-BCC6C491160E}" srcOrd="6" destOrd="0" presId="urn:microsoft.com/office/officeart/2005/8/layout/hList7"/>
    <dgm:cxn modelId="{6B18AF2A-5E81-495C-BB66-5C79824ECF8F}" type="presParOf" srcId="{4E62738A-8A42-4FC9-9A43-BCC6C491160E}" destId="{78455059-F86D-4615-8D77-5954DC60B6AF}" srcOrd="0" destOrd="0" presId="urn:microsoft.com/office/officeart/2005/8/layout/hList7"/>
    <dgm:cxn modelId="{43A95E7B-3D85-4134-B7B3-7C8437694E5F}" type="presParOf" srcId="{4E62738A-8A42-4FC9-9A43-BCC6C491160E}" destId="{54F9DE95-01DC-44EB-8E56-F1D26DF9AD1F}" srcOrd="1" destOrd="0" presId="urn:microsoft.com/office/officeart/2005/8/layout/hList7"/>
    <dgm:cxn modelId="{25C3D733-883C-417C-B066-46760B843623}" type="presParOf" srcId="{4E62738A-8A42-4FC9-9A43-BCC6C491160E}" destId="{AA6C4D1D-FC52-4532-9B9D-86C0FB232B00}" srcOrd="2" destOrd="0" presId="urn:microsoft.com/office/officeart/2005/8/layout/hList7"/>
    <dgm:cxn modelId="{7AB0D112-3726-45D7-81F4-F05BDF45CC00}" type="presParOf" srcId="{4E62738A-8A42-4FC9-9A43-BCC6C491160E}" destId="{95E67162-0B79-4B0E-8773-87581CCFFD77}" srcOrd="3" destOrd="0" presId="urn:microsoft.com/office/officeart/2005/8/layout/hList7"/>
    <dgm:cxn modelId="{AAD36907-77BF-455B-9871-51D892167BE5}" type="presParOf" srcId="{080F5BE5-8926-4887-BB78-EEC2320BD39D}" destId="{EF6E3E70-C681-4C5A-BA54-15C4DBFF2237}" srcOrd="7" destOrd="0" presId="urn:microsoft.com/office/officeart/2005/8/layout/hList7"/>
    <dgm:cxn modelId="{E00EE39E-72AB-4ECB-8D3E-6DE324C3E120}" type="presParOf" srcId="{080F5BE5-8926-4887-BB78-EEC2320BD39D}" destId="{367D728F-33C3-4D4F-AAA3-6C89A0FE4F30}" srcOrd="8" destOrd="0" presId="urn:microsoft.com/office/officeart/2005/8/layout/hList7"/>
    <dgm:cxn modelId="{CF29E615-0D8F-4A16-A034-6BDB970C6067}" type="presParOf" srcId="{367D728F-33C3-4D4F-AAA3-6C89A0FE4F30}" destId="{EE5BF1B2-766E-4157-AA73-2DDD3AA6C80A}" srcOrd="0" destOrd="0" presId="urn:microsoft.com/office/officeart/2005/8/layout/hList7"/>
    <dgm:cxn modelId="{42FF5204-C11F-4D1B-9087-B64D8A1F06DF}" type="presParOf" srcId="{367D728F-33C3-4D4F-AAA3-6C89A0FE4F30}" destId="{F025695E-E6F2-4FBD-9BF4-7527FEAC383D}" srcOrd="1" destOrd="0" presId="urn:microsoft.com/office/officeart/2005/8/layout/hList7"/>
    <dgm:cxn modelId="{D6968904-8403-40AA-9F17-01280B65D7FD}" type="presParOf" srcId="{367D728F-33C3-4D4F-AAA3-6C89A0FE4F30}" destId="{A5B6C3A5-98C1-43F6-83C6-8AB679082191}" srcOrd="2" destOrd="0" presId="urn:microsoft.com/office/officeart/2005/8/layout/hList7"/>
    <dgm:cxn modelId="{BDD454F7-0543-46C0-8730-97A0EC914DB6}" type="presParOf" srcId="{367D728F-33C3-4D4F-AAA3-6C89A0FE4F30}" destId="{89C84779-7540-4872-9237-DC45470A984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DAD809-6B68-45B5-8C51-BFF7F1CB2D83}"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14BB1A5F-E745-4857-A03A-EA935706A073}">
      <dgm:prSet phldrT="[Text]" custT="1"/>
      <dgm:spPr/>
      <dgm:t>
        <a:bodyPr/>
        <a:lstStyle/>
        <a:p>
          <a:r>
            <a:rPr lang="en-US" sz="2800" dirty="0"/>
            <a:t>Make flashcards for vocab words</a:t>
          </a:r>
        </a:p>
      </dgm:t>
    </dgm:pt>
    <dgm:pt modelId="{26EAC327-D4A2-419F-B364-515C8DE9E9C8}" type="parTrans" cxnId="{61F6B31D-FF2F-4821-A64E-C418D138125C}">
      <dgm:prSet/>
      <dgm:spPr/>
      <dgm:t>
        <a:bodyPr/>
        <a:lstStyle/>
        <a:p>
          <a:endParaRPr lang="en-US"/>
        </a:p>
      </dgm:t>
    </dgm:pt>
    <dgm:pt modelId="{0A5B4702-AE04-49FE-9744-D50D53FD1957}" type="sibTrans" cxnId="{61F6B31D-FF2F-4821-A64E-C418D138125C}">
      <dgm:prSet/>
      <dgm:spPr/>
      <dgm:t>
        <a:bodyPr/>
        <a:lstStyle/>
        <a:p>
          <a:endParaRPr lang="en-US"/>
        </a:p>
      </dgm:t>
    </dgm:pt>
    <dgm:pt modelId="{27307F34-312F-4BDA-B4A8-61A005B08052}">
      <dgm:prSet phldrT="[Text]"/>
      <dgm:spPr/>
      <dgm:t>
        <a:bodyPr/>
        <a:lstStyle/>
        <a:p>
          <a:r>
            <a:rPr lang="en-US" dirty="0"/>
            <a:t>Discuss homework problems with classmates before class</a:t>
          </a:r>
        </a:p>
      </dgm:t>
    </dgm:pt>
    <dgm:pt modelId="{C98A823B-227A-4C8A-8462-B43B4D8B6BE0}" type="parTrans" cxnId="{F22EDB02-7DD7-483A-9F0C-37BFD4FBAD01}">
      <dgm:prSet/>
      <dgm:spPr/>
      <dgm:t>
        <a:bodyPr/>
        <a:lstStyle/>
        <a:p>
          <a:endParaRPr lang="en-US"/>
        </a:p>
      </dgm:t>
    </dgm:pt>
    <dgm:pt modelId="{E0F6AD7B-D8B4-4A0A-AA9A-D78162D93EE1}" type="sibTrans" cxnId="{F22EDB02-7DD7-483A-9F0C-37BFD4FBAD01}">
      <dgm:prSet/>
      <dgm:spPr/>
      <dgm:t>
        <a:bodyPr/>
        <a:lstStyle/>
        <a:p>
          <a:endParaRPr lang="en-US"/>
        </a:p>
      </dgm:t>
    </dgm:pt>
    <dgm:pt modelId="{85A4643F-181A-474A-AF13-D8AF88157F77}">
      <dgm:prSet phldrT="[Text]"/>
      <dgm:spPr/>
      <dgm:t>
        <a:bodyPr/>
        <a:lstStyle/>
        <a:p>
          <a:r>
            <a:rPr lang="en-US" dirty="0"/>
            <a:t>If your exam will be timed, make sure to practice doing problems in a timed setting, and without help right in front of you (book, notes </a:t>
          </a:r>
          <a:r>
            <a:rPr lang="en-US" dirty="0" err="1"/>
            <a:t>etc</a:t>
          </a:r>
          <a:r>
            <a:rPr lang="en-US" dirty="0"/>
            <a:t>)</a:t>
          </a:r>
        </a:p>
      </dgm:t>
    </dgm:pt>
    <dgm:pt modelId="{C4593BB8-7144-45A2-9A94-4190F59374C4}" type="parTrans" cxnId="{8484A4DC-1377-4E5E-BCBB-3C4828F23CED}">
      <dgm:prSet/>
      <dgm:spPr/>
      <dgm:t>
        <a:bodyPr/>
        <a:lstStyle/>
        <a:p>
          <a:endParaRPr lang="en-US"/>
        </a:p>
      </dgm:t>
    </dgm:pt>
    <dgm:pt modelId="{4CCB7EEA-27DB-475D-ABB1-CB84E9693091}" type="sibTrans" cxnId="{8484A4DC-1377-4E5E-BCBB-3C4828F23CED}">
      <dgm:prSet/>
      <dgm:spPr/>
      <dgm:t>
        <a:bodyPr/>
        <a:lstStyle/>
        <a:p>
          <a:endParaRPr lang="en-US"/>
        </a:p>
      </dgm:t>
    </dgm:pt>
    <dgm:pt modelId="{1EEBF3CE-BD80-498C-A753-9CD606B41CE5}">
      <dgm:prSet phldrT="[Text]"/>
      <dgm:spPr/>
      <dgm:t>
        <a:bodyPr/>
        <a:lstStyle/>
        <a:p>
          <a:r>
            <a:rPr lang="en-US" dirty="0"/>
            <a:t>Find creative ways to organize your notes that makes them easy to look back on.  Sharpen notetaking skills.</a:t>
          </a:r>
        </a:p>
      </dgm:t>
    </dgm:pt>
    <dgm:pt modelId="{95880A58-1F2D-4A15-8A2B-ACB896E7786E}" type="parTrans" cxnId="{A88F477A-5E4C-4EAA-9234-E59159379119}">
      <dgm:prSet/>
      <dgm:spPr/>
      <dgm:t>
        <a:bodyPr/>
        <a:lstStyle/>
        <a:p>
          <a:endParaRPr lang="en-US"/>
        </a:p>
      </dgm:t>
    </dgm:pt>
    <dgm:pt modelId="{0136B335-241D-4D0D-B66D-B63DB82EE45F}" type="sibTrans" cxnId="{A88F477A-5E4C-4EAA-9234-E59159379119}">
      <dgm:prSet/>
      <dgm:spPr/>
      <dgm:t>
        <a:bodyPr/>
        <a:lstStyle/>
        <a:p>
          <a:endParaRPr lang="en-US"/>
        </a:p>
      </dgm:t>
    </dgm:pt>
    <dgm:pt modelId="{6B368922-D233-46B8-903F-72A3231363D0}">
      <dgm:prSet/>
      <dgm:spPr/>
      <dgm:t>
        <a:bodyPr/>
        <a:lstStyle/>
        <a:p>
          <a:r>
            <a:rPr lang="en-US" dirty="0"/>
            <a:t>Ask questions in class when confused and write down answers in notes</a:t>
          </a:r>
        </a:p>
      </dgm:t>
    </dgm:pt>
    <dgm:pt modelId="{FE10DD46-C498-4DF8-984D-C807FC5DCDF2}" type="parTrans" cxnId="{FAEC43EA-F5D7-41FF-AC3D-17454A49B7F5}">
      <dgm:prSet/>
      <dgm:spPr/>
      <dgm:t>
        <a:bodyPr/>
        <a:lstStyle/>
        <a:p>
          <a:endParaRPr lang="en-US"/>
        </a:p>
      </dgm:t>
    </dgm:pt>
    <dgm:pt modelId="{D02949D3-F1C9-4F22-8621-387F3C9EF180}" type="sibTrans" cxnId="{FAEC43EA-F5D7-41FF-AC3D-17454A49B7F5}">
      <dgm:prSet/>
      <dgm:spPr/>
      <dgm:t>
        <a:bodyPr/>
        <a:lstStyle/>
        <a:p>
          <a:endParaRPr lang="en-US"/>
        </a:p>
      </dgm:t>
    </dgm:pt>
    <dgm:pt modelId="{61896225-C459-4917-961A-CAC6E57540D5}" type="pres">
      <dgm:prSet presAssocID="{3ADAD809-6B68-45B5-8C51-BFF7F1CB2D83}" presName="Name0" presStyleCnt="0">
        <dgm:presLayoutVars>
          <dgm:dir/>
          <dgm:resizeHandles val="exact"/>
        </dgm:presLayoutVars>
      </dgm:prSet>
      <dgm:spPr/>
    </dgm:pt>
    <dgm:pt modelId="{B04F1A46-9D98-4F50-8B4B-871572BB3009}" type="pres">
      <dgm:prSet presAssocID="{3ADAD809-6B68-45B5-8C51-BFF7F1CB2D83}" presName="fgShape" presStyleLbl="fgShp" presStyleIdx="0" presStyleCnt="1"/>
      <dgm:spPr/>
    </dgm:pt>
    <dgm:pt modelId="{080F5BE5-8926-4887-BB78-EEC2320BD39D}" type="pres">
      <dgm:prSet presAssocID="{3ADAD809-6B68-45B5-8C51-BFF7F1CB2D83}" presName="linComp" presStyleCnt="0"/>
      <dgm:spPr/>
    </dgm:pt>
    <dgm:pt modelId="{161172FE-D053-4C68-AFDB-BD7D7D126085}" type="pres">
      <dgm:prSet presAssocID="{14BB1A5F-E745-4857-A03A-EA935706A073}" presName="compNode" presStyleCnt="0"/>
      <dgm:spPr/>
    </dgm:pt>
    <dgm:pt modelId="{4A07272B-8675-4A22-86AA-C08481C0B629}" type="pres">
      <dgm:prSet presAssocID="{14BB1A5F-E745-4857-A03A-EA935706A073}" presName="bkgdShape" presStyleLbl="node1" presStyleIdx="0" presStyleCnt="5"/>
      <dgm:spPr/>
    </dgm:pt>
    <dgm:pt modelId="{A6F0401A-6CD5-4FB7-B9D0-6F6C7BCFACF6}" type="pres">
      <dgm:prSet presAssocID="{14BB1A5F-E745-4857-A03A-EA935706A073}" presName="nodeTx" presStyleLbl="node1" presStyleIdx="0" presStyleCnt="5">
        <dgm:presLayoutVars>
          <dgm:bulletEnabled val="1"/>
        </dgm:presLayoutVars>
      </dgm:prSet>
      <dgm:spPr/>
    </dgm:pt>
    <dgm:pt modelId="{90C2332E-0F64-4560-8C55-3C2C405F869A}" type="pres">
      <dgm:prSet presAssocID="{14BB1A5F-E745-4857-A03A-EA935706A073}" presName="invisiNode" presStyleLbl="node1" presStyleIdx="0" presStyleCnt="5"/>
      <dgm:spPr/>
    </dgm:pt>
    <dgm:pt modelId="{2024A9CE-F8CE-4D3E-BC8D-64C67E926853}" type="pres">
      <dgm:prSet presAssocID="{14BB1A5F-E745-4857-A03A-EA935706A073}"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54C2A421-EB5C-42D0-92F3-BFE757600471}" type="pres">
      <dgm:prSet presAssocID="{0A5B4702-AE04-49FE-9744-D50D53FD1957}" presName="sibTrans" presStyleLbl="sibTrans2D1" presStyleIdx="0" presStyleCnt="0"/>
      <dgm:spPr/>
    </dgm:pt>
    <dgm:pt modelId="{23A11531-B924-42B7-A931-48E04D431D7B}" type="pres">
      <dgm:prSet presAssocID="{6B368922-D233-46B8-903F-72A3231363D0}" presName="compNode" presStyleCnt="0"/>
      <dgm:spPr/>
    </dgm:pt>
    <dgm:pt modelId="{9DF737ED-44BF-4763-A122-0CD31AF54F96}" type="pres">
      <dgm:prSet presAssocID="{6B368922-D233-46B8-903F-72A3231363D0}" presName="bkgdShape" presStyleLbl="node1" presStyleIdx="1" presStyleCnt="5"/>
      <dgm:spPr/>
    </dgm:pt>
    <dgm:pt modelId="{E7CE3780-384E-455C-89ED-2F7D9F871EFB}" type="pres">
      <dgm:prSet presAssocID="{6B368922-D233-46B8-903F-72A3231363D0}" presName="nodeTx" presStyleLbl="node1" presStyleIdx="1" presStyleCnt="5">
        <dgm:presLayoutVars>
          <dgm:bulletEnabled val="1"/>
        </dgm:presLayoutVars>
      </dgm:prSet>
      <dgm:spPr/>
    </dgm:pt>
    <dgm:pt modelId="{429AB70A-B78A-4922-890A-B9A15247E8E8}" type="pres">
      <dgm:prSet presAssocID="{6B368922-D233-46B8-903F-72A3231363D0}" presName="invisiNode" presStyleLbl="node1" presStyleIdx="1" presStyleCnt="5"/>
      <dgm:spPr/>
    </dgm:pt>
    <dgm:pt modelId="{181EF8EA-296C-499A-A779-E7B98113695E}" type="pres">
      <dgm:prSet presAssocID="{6B368922-D233-46B8-903F-72A3231363D0}"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pt>
    <dgm:pt modelId="{D4B34AB9-3455-4873-A7BF-40B432404F03}" type="pres">
      <dgm:prSet presAssocID="{D02949D3-F1C9-4F22-8621-387F3C9EF180}" presName="sibTrans" presStyleLbl="sibTrans2D1" presStyleIdx="0" presStyleCnt="0"/>
      <dgm:spPr/>
    </dgm:pt>
    <dgm:pt modelId="{4AE16DF8-8DC7-4D7F-8CA5-6D8FA23BE7BD}" type="pres">
      <dgm:prSet presAssocID="{27307F34-312F-4BDA-B4A8-61A005B08052}" presName="compNode" presStyleCnt="0"/>
      <dgm:spPr/>
    </dgm:pt>
    <dgm:pt modelId="{8D70CDC9-9D70-4E0A-BD96-2D6E95B7F431}" type="pres">
      <dgm:prSet presAssocID="{27307F34-312F-4BDA-B4A8-61A005B08052}" presName="bkgdShape" presStyleLbl="node1" presStyleIdx="2" presStyleCnt="5"/>
      <dgm:spPr/>
    </dgm:pt>
    <dgm:pt modelId="{EF314438-920A-40F4-98BF-EAFB253887E9}" type="pres">
      <dgm:prSet presAssocID="{27307F34-312F-4BDA-B4A8-61A005B08052}" presName="nodeTx" presStyleLbl="node1" presStyleIdx="2" presStyleCnt="5">
        <dgm:presLayoutVars>
          <dgm:bulletEnabled val="1"/>
        </dgm:presLayoutVars>
      </dgm:prSet>
      <dgm:spPr/>
    </dgm:pt>
    <dgm:pt modelId="{2D995E32-1E34-44B0-8E00-2570EE6FE603}" type="pres">
      <dgm:prSet presAssocID="{27307F34-312F-4BDA-B4A8-61A005B08052}" presName="invisiNode" presStyleLbl="node1" presStyleIdx="2" presStyleCnt="5"/>
      <dgm:spPr/>
    </dgm:pt>
    <dgm:pt modelId="{C663EF77-8591-4BC7-BA2E-B86AA2907F40}" type="pres">
      <dgm:prSet presAssocID="{27307F34-312F-4BDA-B4A8-61A005B08052}"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30A0F881-4DD0-4015-A74D-5CAE27479274}" type="pres">
      <dgm:prSet presAssocID="{E0F6AD7B-D8B4-4A0A-AA9A-D78162D93EE1}" presName="sibTrans" presStyleLbl="sibTrans2D1" presStyleIdx="0" presStyleCnt="0"/>
      <dgm:spPr/>
    </dgm:pt>
    <dgm:pt modelId="{4E62738A-8A42-4FC9-9A43-BCC6C491160E}" type="pres">
      <dgm:prSet presAssocID="{85A4643F-181A-474A-AF13-D8AF88157F77}" presName="compNode" presStyleCnt="0"/>
      <dgm:spPr/>
    </dgm:pt>
    <dgm:pt modelId="{78455059-F86D-4615-8D77-5954DC60B6AF}" type="pres">
      <dgm:prSet presAssocID="{85A4643F-181A-474A-AF13-D8AF88157F77}" presName="bkgdShape" presStyleLbl="node1" presStyleIdx="3" presStyleCnt="5"/>
      <dgm:spPr/>
    </dgm:pt>
    <dgm:pt modelId="{54F9DE95-01DC-44EB-8E56-F1D26DF9AD1F}" type="pres">
      <dgm:prSet presAssocID="{85A4643F-181A-474A-AF13-D8AF88157F77}" presName="nodeTx" presStyleLbl="node1" presStyleIdx="3" presStyleCnt="5">
        <dgm:presLayoutVars>
          <dgm:bulletEnabled val="1"/>
        </dgm:presLayoutVars>
      </dgm:prSet>
      <dgm:spPr/>
    </dgm:pt>
    <dgm:pt modelId="{AA6C4D1D-FC52-4532-9B9D-86C0FB232B00}" type="pres">
      <dgm:prSet presAssocID="{85A4643F-181A-474A-AF13-D8AF88157F77}" presName="invisiNode" presStyleLbl="node1" presStyleIdx="3" presStyleCnt="5"/>
      <dgm:spPr/>
    </dgm:pt>
    <dgm:pt modelId="{95E67162-0B79-4B0E-8773-87581CCFFD77}" type="pres">
      <dgm:prSet presAssocID="{85A4643F-181A-474A-AF13-D8AF88157F77}"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dgm:spPr>
    </dgm:pt>
    <dgm:pt modelId="{EF6E3E70-C681-4C5A-BA54-15C4DBFF2237}" type="pres">
      <dgm:prSet presAssocID="{4CCB7EEA-27DB-475D-ABB1-CB84E9693091}" presName="sibTrans" presStyleLbl="sibTrans2D1" presStyleIdx="0" presStyleCnt="0"/>
      <dgm:spPr/>
    </dgm:pt>
    <dgm:pt modelId="{367D728F-33C3-4D4F-AAA3-6C89A0FE4F30}" type="pres">
      <dgm:prSet presAssocID="{1EEBF3CE-BD80-498C-A753-9CD606B41CE5}" presName="compNode" presStyleCnt="0"/>
      <dgm:spPr/>
    </dgm:pt>
    <dgm:pt modelId="{EE5BF1B2-766E-4157-AA73-2DDD3AA6C80A}" type="pres">
      <dgm:prSet presAssocID="{1EEBF3CE-BD80-498C-A753-9CD606B41CE5}" presName="bkgdShape" presStyleLbl="node1" presStyleIdx="4" presStyleCnt="5" custLinFactNeighborX="95" custLinFactNeighborY="396"/>
      <dgm:spPr/>
    </dgm:pt>
    <dgm:pt modelId="{F025695E-E6F2-4FBD-9BF4-7527FEAC383D}" type="pres">
      <dgm:prSet presAssocID="{1EEBF3CE-BD80-498C-A753-9CD606B41CE5}" presName="nodeTx" presStyleLbl="node1" presStyleIdx="4" presStyleCnt="5">
        <dgm:presLayoutVars>
          <dgm:bulletEnabled val="1"/>
        </dgm:presLayoutVars>
      </dgm:prSet>
      <dgm:spPr/>
    </dgm:pt>
    <dgm:pt modelId="{A5B6C3A5-98C1-43F6-83C6-8AB679082191}" type="pres">
      <dgm:prSet presAssocID="{1EEBF3CE-BD80-498C-A753-9CD606B41CE5}" presName="invisiNode" presStyleLbl="node1" presStyleIdx="4" presStyleCnt="5"/>
      <dgm:spPr/>
    </dgm:pt>
    <dgm:pt modelId="{89C84779-7540-4872-9237-DC45470A9843}" type="pres">
      <dgm:prSet presAssocID="{1EEBF3CE-BD80-498C-A753-9CD606B41CE5}"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0000" r="-10000"/>
          </a:stretch>
        </a:blipFill>
      </dgm:spPr>
    </dgm:pt>
  </dgm:ptLst>
  <dgm:cxnLst>
    <dgm:cxn modelId="{F22EDB02-7DD7-483A-9F0C-37BFD4FBAD01}" srcId="{3ADAD809-6B68-45B5-8C51-BFF7F1CB2D83}" destId="{27307F34-312F-4BDA-B4A8-61A005B08052}" srcOrd="2" destOrd="0" parTransId="{C98A823B-227A-4C8A-8462-B43B4D8B6BE0}" sibTransId="{E0F6AD7B-D8B4-4A0A-AA9A-D78162D93EE1}"/>
    <dgm:cxn modelId="{0D242E12-D062-46DF-B10E-570B0043CC8B}" type="presOf" srcId="{6B368922-D233-46B8-903F-72A3231363D0}" destId="{9DF737ED-44BF-4763-A122-0CD31AF54F96}" srcOrd="0" destOrd="0" presId="urn:microsoft.com/office/officeart/2005/8/layout/hList7"/>
    <dgm:cxn modelId="{61F6B31D-FF2F-4821-A64E-C418D138125C}" srcId="{3ADAD809-6B68-45B5-8C51-BFF7F1CB2D83}" destId="{14BB1A5F-E745-4857-A03A-EA935706A073}" srcOrd="0" destOrd="0" parTransId="{26EAC327-D4A2-419F-B364-515C8DE9E9C8}" sibTransId="{0A5B4702-AE04-49FE-9744-D50D53FD1957}"/>
    <dgm:cxn modelId="{B66A4E22-4B56-4FC9-84BE-F5806395CD74}" type="presOf" srcId="{1EEBF3CE-BD80-498C-A753-9CD606B41CE5}" destId="{F025695E-E6F2-4FBD-9BF4-7527FEAC383D}" srcOrd="1" destOrd="0" presId="urn:microsoft.com/office/officeart/2005/8/layout/hList7"/>
    <dgm:cxn modelId="{61EBDE26-FA62-4C65-B7AA-AA2770378236}" type="presOf" srcId="{85A4643F-181A-474A-AF13-D8AF88157F77}" destId="{54F9DE95-01DC-44EB-8E56-F1D26DF9AD1F}" srcOrd="1" destOrd="0" presId="urn:microsoft.com/office/officeart/2005/8/layout/hList7"/>
    <dgm:cxn modelId="{5E677143-6FC7-4088-A8BC-2E998C5B75EF}" type="presOf" srcId="{6B368922-D233-46B8-903F-72A3231363D0}" destId="{E7CE3780-384E-455C-89ED-2F7D9F871EFB}" srcOrd="1" destOrd="0" presId="urn:microsoft.com/office/officeart/2005/8/layout/hList7"/>
    <dgm:cxn modelId="{8DACA543-7E79-4B7B-A60B-873D073A55ED}" type="presOf" srcId="{1EEBF3CE-BD80-498C-A753-9CD606B41CE5}" destId="{EE5BF1B2-766E-4157-AA73-2DDD3AA6C80A}" srcOrd="0" destOrd="0" presId="urn:microsoft.com/office/officeart/2005/8/layout/hList7"/>
    <dgm:cxn modelId="{F884694F-FBBB-4B4D-9066-2882738B2270}" type="presOf" srcId="{27307F34-312F-4BDA-B4A8-61A005B08052}" destId="{8D70CDC9-9D70-4E0A-BD96-2D6E95B7F431}" srcOrd="0" destOrd="0" presId="urn:microsoft.com/office/officeart/2005/8/layout/hList7"/>
    <dgm:cxn modelId="{03B0C071-CED7-468C-8D2E-6177C85A4126}" type="presOf" srcId="{4CCB7EEA-27DB-475D-ABB1-CB84E9693091}" destId="{EF6E3E70-C681-4C5A-BA54-15C4DBFF2237}" srcOrd="0" destOrd="0" presId="urn:microsoft.com/office/officeart/2005/8/layout/hList7"/>
    <dgm:cxn modelId="{B23A2F73-5D89-4C51-8E98-A43B15EDBBF4}" type="presOf" srcId="{14BB1A5F-E745-4857-A03A-EA935706A073}" destId="{A6F0401A-6CD5-4FB7-B9D0-6F6C7BCFACF6}" srcOrd="1" destOrd="0" presId="urn:microsoft.com/office/officeart/2005/8/layout/hList7"/>
    <dgm:cxn modelId="{6EDD4078-5D1C-4655-8B9D-7BA09D00E6CC}" type="presOf" srcId="{14BB1A5F-E745-4857-A03A-EA935706A073}" destId="{4A07272B-8675-4A22-86AA-C08481C0B629}" srcOrd="0" destOrd="0" presId="urn:microsoft.com/office/officeart/2005/8/layout/hList7"/>
    <dgm:cxn modelId="{A88F477A-5E4C-4EAA-9234-E59159379119}" srcId="{3ADAD809-6B68-45B5-8C51-BFF7F1CB2D83}" destId="{1EEBF3CE-BD80-498C-A753-9CD606B41CE5}" srcOrd="4" destOrd="0" parTransId="{95880A58-1F2D-4A15-8A2B-ACB896E7786E}" sibTransId="{0136B335-241D-4D0D-B66D-B63DB82EE45F}"/>
    <dgm:cxn modelId="{67DB5A82-50D0-457F-8770-1977ACE027CE}" type="presOf" srcId="{0A5B4702-AE04-49FE-9744-D50D53FD1957}" destId="{54C2A421-EB5C-42D0-92F3-BFE757600471}" srcOrd="0" destOrd="0" presId="urn:microsoft.com/office/officeart/2005/8/layout/hList7"/>
    <dgm:cxn modelId="{6A37BEAF-2487-43F8-9B71-16351BC2DCDB}" type="presOf" srcId="{E0F6AD7B-D8B4-4A0A-AA9A-D78162D93EE1}" destId="{30A0F881-4DD0-4015-A74D-5CAE27479274}" srcOrd="0" destOrd="0" presId="urn:microsoft.com/office/officeart/2005/8/layout/hList7"/>
    <dgm:cxn modelId="{518941C0-4B6A-449C-9A56-9D3098E30127}" type="presOf" srcId="{27307F34-312F-4BDA-B4A8-61A005B08052}" destId="{EF314438-920A-40F4-98BF-EAFB253887E9}" srcOrd="1" destOrd="0" presId="urn:microsoft.com/office/officeart/2005/8/layout/hList7"/>
    <dgm:cxn modelId="{8484A4DC-1377-4E5E-BCBB-3C4828F23CED}" srcId="{3ADAD809-6B68-45B5-8C51-BFF7F1CB2D83}" destId="{85A4643F-181A-474A-AF13-D8AF88157F77}" srcOrd="3" destOrd="0" parTransId="{C4593BB8-7144-45A2-9A94-4190F59374C4}" sibTransId="{4CCB7EEA-27DB-475D-ABB1-CB84E9693091}"/>
    <dgm:cxn modelId="{FAEC43EA-F5D7-41FF-AC3D-17454A49B7F5}" srcId="{3ADAD809-6B68-45B5-8C51-BFF7F1CB2D83}" destId="{6B368922-D233-46B8-903F-72A3231363D0}" srcOrd="1" destOrd="0" parTransId="{FE10DD46-C498-4DF8-984D-C807FC5DCDF2}" sibTransId="{D02949D3-F1C9-4F22-8621-387F3C9EF180}"/>
    <dgm:cxn modelId="{D64F00F1-7AC7-4E61-887D-045E6D1DD6A0}" type="presOf" srcId="{3ADAD809-6B68-45B5-8C51-BFF7F1CB2D83}" destId="{61896225-C459-4917-961A-CAC6E57540D5}" srcOrd="0" destOrd="0" presId="urn:microsoft.com/office/officeart/2005/8/layout/hList7"/>
    <dgm:cxn modelId="{F27C79F3-37E8-4DDD-AC64-019A75CF0018}" type="presOf" srcId="{D02949D3-F1C9-4F22-8621-387F3C9EF180}" destId="{D4B34AB9-3455-4873-A7BF-40B432404F03}" srcOrd="0" destOrd="0" presId="urn:microsoft.com/office/officeart/2005/8/layout/hList7"/>
    <dgm:cxn modelId="{5F4307F5-3717-4E64-8C89-B948A9379407}" type="presOf" srcId="{85A4643F-181A-474A-AF13-D8AF88157F77}" destId="{78455059-F86D-4615-8D77-5954DC60B6AF}" srcOrd="0" destOrd="0" presId="urn:microsoft.com/office/officeart/2005/8/layout/hList7"/>
    <dgm:cxn modelId="{CD5BAEAC-8FC6-4F8D-A2D0-DBCC17DD7492}" type="presParOf" srcId="{61896225-C459-4917-961A-CAC6E57540D5}" destId="{B04F1A46-9D98-4F50-8B4B-871572BB3009}" srcOrd="0" destOrd="0" presId="urn:microsoft.com/office/officeart/2005/8/layout/hList7"/>
    <dgm:cxn modelId="{84C318D6-A563-4728-BFA9-DD9BDE7CBFB6}" type="presParOf" srcId="{61896225-C459-4917-961A-CAC6E57540D5}" destId="{080F5BE5-8926-4887-BB78-EEC2320BD39D}" srcOrd="1" destOrd="0" presId="urn:microsoft.com/office/officeart/2005/8/layout/hList7"/>
    <dgm:cxn modelId="{8461A328-8749-4DEE-B0A4-9DF86444C814}" type="presParOf" srcId="{080F5BE5-8926-4887-BB78-EEC2320BD39D}" destId="{161172FE-D053-4C68-AFDB-BD7D7D126085}" srcOrd="0" destOrd="0" presId="urn:microsoft.com/office/officeart/2005/8/layout/hList7"/>
    <dgm:cxn modelId="{A5C41841-6650-44FC-AFA4-226D27E1CDA5}" type="presParOf" srcId="{161172FE-D053-4C68-AFDB-BD7D7D126085}" destId="{4A07272B-8675-4A22-86AA-C08481C0B629}" srcOrd="0" destOrd="0" presId="urn:microsoft.com/office/officeart/2005/8/layout/hList7"/>
    <dgm:cxn modelId="{FA027CF0-B7DD-45C3-B6B0-5650B21E73EA}" type="presParOf" srcId="{161172FE-D053-4C68-AFDB-BD7D7D126085}" destId="{A6F0401A-6CD5-4FB7-B9D0-6F6C7BCFACF6}" srcOrd="1" destOrd="0" presId="urn:microsoft.com/office/officeart/2005/8/layout/hList7"/>
    <dgm:cxn modelId="{E5C03E83-2655-409E-90AE-7A2C265E022F}" type="presParOf" srcId="{161172FE-D053-4C68-AFDB-BD7D7D126085}" destId="{90C2332E-0F64-4560-8C55-3C2C405F869A}" srcOrd="2" destOrd="0" presId="urn:microsoft.com/office/officeart/2005/8/layout/hList7"/>
    <dgm:cxn modelId="{F5B6C159-F09C-43EF-A655-6C0543733430}" type="presParOf" srcId="{161172FE-D053-4C68-AFDB-BD7D7D126085}" destId="{2024A9CE-F8CE-4D3E-BC8D-64C67E926853}" srcOrd="3" destOrd="0" presId="urn:microsoft.com/office/officeart/2005/8/layout/hList7"/>
    <dgm:cxn modelId="{932CB2D7-C596-4B6D-ABC2-076C0AE4F759}" type="presParOf" srcId="{080F5BE5-8926-4887-BB78-EEC2320BD39D}" destId="{54C2A421-EB5C-42D0-92F3-BFE757600471}" srcOrd="1" destOrd="0" presId="urn:microsoft.com/office/officeart/2005/8/layout/hList7"/>
    <dgm:cxn modelId="{B8CD716F-514A-40D7-9877-BD71D981D14D}" type="presParOf" srcId="{080F5BE5-8926-4887-BB78-EEC2320BD39D}" destId="{23A11531-B924-42B7-A931-48E04D431D7B}" srcOrd="2" destOrd="0" presId="urn:microsoft.com/office/officeart/2005/8/layout/hList7"/>
    <dgm:cxn modelId="{A33A6CF8-57DA-497E-9FA0-94C80E9B3F6E}" type="presParOf" srcId="{23A11531-B924-42B7-A931-48E04D431D7B}" destId="{9DF737ED-44BF-4763-A122-0CD31AF54F96}" srcOrd="0" destOrd="0" presId="urn:microsoft.com/office/officeart/2005/8/layout/hList7"/>
    <dgm:cxn modelId="{BA3CD6E1-CA4D-47EA-8F34-1F2DBA749849}" type="presParOf" srcId="{23A11531-B924-42B7-A931-48E04D431D7B}" destId="{E7CE3780-384E-455C-89ED-2F7D9F871EFB}" srcOrd="1" destOrd="0" presId="urn:microsoft.com/office/officeart/2005/8/layout/hList7"/>
    <dgm:cxn modelId="{959619F6-60F6-4627-B937-2E92F98CD851}" type="presParOf" srcId="{23A11531-B924-42B7-A931-48E04D431D7B}" destId="{429AB70A-B78A-4922-890A-B9A15247E8E8}" srcOrd="2" destOrd="0" presId="urn:microsoft.com/office/officeart/2005/8/layout/hList7"/>
    <dgm:cxn modelId="{BAB69E79-D2F6-4A40-B457-A280E36FF241}" type="presParOf" srcId="{23A11531-B924-42B7-A931-48E04D431D7B}" destId="{181EF8EA-296C-499A-A779-E7B98113695E}" srcOrd="3" destOrd="0" presId="urn:microsoft.com/office/officeart/2005/8/layout/hList7"/>
    <dgm:cxn modelId="{D3F94396-2092-4A58-B3BF-436525670654}" type="presParOf" srcId="{080F5BE5-8926-4887-BB78-EEC2320BD39D}" destId="{D4B34AB9-3455-4873-A7BF-40B432404F03}" srcOrd="3" destOrd="0" presId="urn:microsoft.com/office/officeart/2005/8/layout/hList7"/>
    <dgm:cxn modelId="{24EE5289-F45F-4E3D-B282-348A09016919}" type="presParOf" srcId="{080F5BE5-8926-4887-BB78-EEC2320BD39D}" destId="{4AE16DF8-8DC7-4D7F-8CA5-6D8FA23BE7BD}" srcOrd="4" destOrd="0" presId="urn:microsoft.com/office/officeart/2005/8/layout/hList7"/>
    <dgm:cxn modelId="{B41DF56F-F08D-4FEE-82BE-E37BCD2BA8C4}" type="presParOf" srcId="{4AE16DF8-8DC7-4D7F-8CA5-6D8FA23BE7BD}" destId="{8D70CDC9-9D70-4E0A-BD96-2D6E95B7F431}" srcOrd="0" destOrd="0" presId="urn:microsoft.com/office/officeart/2005/8/layout/hList7"/>
    <dgm:cxn modelId="{4DF308B7-2CBC-4AC8-BD0C-0215A2409A76}" type="presParOf" srcId="{4AE16DF8-8DC7-4D7F-8CA5-6D8FA23BE7BD}" destId="{EF314438-920A-40F4-98BF-EAFB253887E9}" srcOrd="1" destOrd="0" presId="urn:microsoft.com/office/officeart/2005/8/layout/hList7"/>
    <dgm:cxn modelId="{4C7C334F-C08E-4751-B1D8-B73FBF11D5C1}" type="presParOf" srcId="{4AE16DF8-8DC7-4D7F-8CA5-6D8FA23BE7BD}" destId="{2D995E32-1E34-44B0-8E00-2570EE6FE603}" srcOrd="2" destOrd="0" presId="urn:microsoft.com/office/officeart/2005/8/layout/hList7"/>
    <dgm:cxn modelId="{F1D6AF28-109E-40D0-AA5C-38E9D3529FE1}" type="presParOf" srcId="{4AE16DF8-8DC7-4D7F-8CA5-6D8FA23BE7BD}" destId="{C663EF77-8591-4BC7-BA2E-B86AA2907F40}" srcOrd="3" destOrd="0" presId="urn:microsoft.com/office/officeart/2005/8/layout/hList7"/>
    <dgm:cxn modelId="{BCE795F3-DF98-42AE-8588-305734B75E42}" type="presParOf" srcId="{080F5BE5-8926-4887-BB78-EEC2320BD39D}" destId="{30A0F881-4DD0-4015-A74D-5CAE27479274}" srcOrd="5" destOrd="0" presId="urn:microsoft.com/office/officeart/2005/8/layout/hList7"/>
    <dgm:cxn modelId="{F54F8AD6-11A4-4E40-83E2-0F0217E6930E}" type="presParOf" srcId="{080F5BE5-8926-4887-BB78-EEC2320BD39D}" destId="{4E62738A-8A42-4FC9-9A43-BCC6C491160E}" srcOrd="6" destOrd="0" presId="urn:microsoft.com/office/officeart/2005/8/layout/hList7"/>
    <dgm:cxn modelId="{6B18AF2A-5E81-495C-BB66-5C79824ECF8F}" type="presParOf" srcId="{4E62738A-8A42-4FC9-9A43-BCC6C491160E}" destId="{78455059-F86D-4615-8D77-5954DC60B6AF}" srcOrd="0" destOrd="0" presId="urn:microsoft.com/office/officeart/2005/8/layout/hList7"/>
    <dgm:cxn modelId="{43A95E7B-3D85-4134-B7B3-7C8437694E5F}" type="presParOf" srcId="{4E62738A-8A42-4FC9-9A43-BCC6C491160E}" destId="{54F9DE95-01DC-44EB-8E56-F1D26DF9AD1F}" srcOrd="1" destOrd="0" presId="urn:microsoft.com/office/officeart/2005/8/layout/hList7"/>
    <dgm:cxn modelId="{25C3D733-883C-417C-B066-46760B843623}" type="presParOf" srcId="{4E62738A-8A42-4FC9-9A43-BCC6C491160E}" destId="{AA6C4D1D-FC52-4532-9B9D-86C0FB232B00}" srcOrd="2" destOrd="0" presId="urn:microsoft.com/office/officeart/2005/8/layout/hList7"/>
    <dgm:cxn modelId="{7AB0D112-3726-45D7-81F4-F05BDF45CC00}" type="presParOf" srcId="{4E62738A-8A42-4FC9-9A43-BCC6C491160E}" destId="{95E67162-0B79-4B0E-8773-87581CCFFD77}" srcOrd="3" destOrd="0" presId="urn:microsoft.com/office/officeart/2005/8/layout/hList7"/>
    <dgm:cxn modelId="{AAD36907-77BF-455B-9871-51D892167BE5}" type="presParOf" srcId="{080F5BE5-8926-4887-BB78-EEC2320BD39D}" destId="{EF6E3E70-C681-4C5A-BA54-15C4DBFF2237}" srcOrd="7" destOrd="0" presId="urn:microsoft.com/office/officeart/2005/8/layout/hList7"/>
    <dgm:cxn modelId="{E00EE39E-72AB-4ECB-8D3E-6DE324C3E120}" type="presParOf" srcId="{080F5BE5-8926-4887-BB78-EEC2320BD39D}" destId="{367D728F-33C3-4D4F-AAA3-6C89A0FE4F30}" srcOrd="8" destOrd="0" presId="urn:microsoft.com/office/officeart/2005/8/layout/hList7"/>
    <dgm:cxn modelId="{CF29E615-0D8F-4A16-A034-6BDB970C6067}" type="presParOf" srcId="{367D728F-33C3-4D4F-AAA3-6C89A0FE4F30}" destId="{EE5BF1B2-766E-4157-AA73-2DDD3AA6C80A}" srcOrd="0" destOrd="0" presId="urn:microsoft.com/office/officeart/2005/8/layout/hList7"/>
    <dgm:cxn modelId="{42FF5204-C11F-4D1B-9087-B64D8A1F06DF}" type="presParOf" srcId="{367D728F-33C3-4D4F-AAA3-6C89A0FE4F30}" destId="{F025695E-E6F2-4FBD-9BF4-7527FEAC383D}" srcOrd="1" destOrd="0" presId="urn:microsoft.com/office/officeart/2005/8/layout/hList7"/>
    <dgm:cxn modelId="{D6968904-8403-40AA-9F17-01280B65D7FD}" type="presParOf" srcId="{367D728F-33C3-4D4F-AAA3-6C89A0FE4F30}" destId="{A5B6C3A5-98C1-43F6-83C6-8AB679082191}" srcOrd="2" destOrd="0" presId="urn:microsoft.com/office/officeart/2005/8/layout/hList7"/>
    <dgm:cxn modelId="{BDD454F7-0543-46C0-8730-97A0EC914DB6}" type="presParOf" srcId="{367D728F-33C3-4D4F-AAA3-6C89A0FE4F30}" destId="{89C84779-7540-4872-9237-DC45470A984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B8DF2D-8A89-4B86-9E3B-7FCB8AF25399}"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US"/>
        </a:p>
      </dgm:t>
    </dgm:pt>
    <dgm:pt modelId="{919F1E44-0FD5-4ABF-A187-638A955CA7CB}">
      <dgm:prSet phldrT="[Text]" custT="1"/>
      <dgm:spPr/>
      <dgm:t>
        <a:bodyPr/>
        <a:lstStyle/>
        <a:p>
          <a:r>
            <a:rPr lang="en-US" sz="2000" dirty="0"/>
            <a:t>3</a:t>
          </a:r>
        </a:p>
      </dgm:t>
    </dgm:pt>
    <dgm:pt modelId="{CB652659-48CD-4BE6-A9F7-05C8AF452CEF}" type="parTrans" cxnId="{F1130E9E-E2EF-4099-B318-D72D149A72EE}">
      <dgm:prSet/>
      <dgm:spPr/>
      <dgm:t>
        <a:bodyPr/>
        <a:lstStyle/>
        <a:p>
          <a:endParaRPr lang="en-US"/>
        </a:p>
      </dgm:t>
    </dgm:pt>
    <dgm:pt modelId="{D4A159A4-A95B-4CC7-8EAC-C9814330E1B1}" type="sibTrans" cxnId="{F1130E9E-E2EF-4099-B318-D72D149A72EE}">
      <dgm:prSet/>
      <dgm:spPr/>
      <dgm:t>
        <a:bodyPr/>
        <a:lstStyle/>
        <a:p>
          <a:endParaRPr lang="en-US"/>
        </a:p>
      </dgm:t>
    </dgm:pt>
    <dgm:pt modelId="{8A42EF20-9545-4796-B4A0-9C23E8640524}">
      <dgm:prSet phldrT="[Text]" custT="1"/>
      <dgm:spPr/>
      <dgm:t>
        <a:bodyPr/>
        <a:lstStyle/>
        <a:p>
          <a:r>
            <a:rPr lang="en-US" sz="1800" dirty="0"/>
            <a:t>4</a:t>
          </a:r>
          <a:endParaRPr lang="en-US" sz="1400" dirty="0"/>
        </a:p>
      </dgm:t>
    </dgm:pt>
    <dgm:pt modelId="{9ADD4EEE-4646-45CB-A9BD-720BF77D63E3}" type="parTrans" cxnId="{A11A3B43-2BF8-4F30-A7AF-378FDE2F170D}">
      <dgm:prSet/>
      <dgm:spPr/>
      <dgm:t>
        <a:bodyPr/>
        <a:lstStyle/>
        <a:p>
          <a:endParaRPr lang="en-US"/>
        </a:p>
      </dgm:t>
    </dgm:pt>
    <dgm:pt modelId="{9CAB01FA-DB61-490C-85FB-ABF8E6E33944}" type="sibTrans" cxnId="{A11A3B43-2BF8-4F30-A7AF-378FDE2F170D}">
      <dgm:prSet/>
      <dgm:spPr/>
      <dgm:t>
        <a:bodyPr/>
        <a:lstStyle/>
        <a:p>
          <a:endParaRPr lang="en-US"/>
        </a:p>
      </dgm:t>
    </dgm:pt>
    <dgm:pt modelId="{77085B8C-049B-4FD9-9E99-D63EE98A2877}">
      <dgm:prSet custT="1"/>
      <dgm:spPr/>
      <dgm:t>
        <a:bodyPr/>
        <a:lstStyle/>
        <a:p>
          <a:r>
            <a:rPr lang="en-US" sz="1800" dirty="0"/>
            <a:t>2</a:t>
          </a:r>
        </a:p>
      </dgm:t>
    </dgm:pt>
    <dgm:pt modelId="{2ABD8AC8-E8AF-4B2C-8AC9-B27E0D955A8E}" type="parTrans" cxnId="{EC2DD1D1-EB43-461E-A193-F819DAB8EFD0}">
      <dgm:prSet/>
      <dgm:spPr/>
      <dgm:t>
        <a:bodyPr/>
        <a:lstStyle/>
        <a:p>
          <a:endParaRPr lang="en-US"/>
        </a:p>
      </dgm:t>
    </dgm:pt>
    <dgm:pt modelId="{0E7DB3A2-38EC-417D-BC54-41AA695022AC}" type="sibTrans" cxnId="{EC2DD1D1-EB43-461E-A193-F819DAB8EFD0}">
      <dgm:prSet/>
      <dgm:spPr/>
      <dgm:t>
        <a:bodyPr/>
        <a:lstStyle/>
        <a:p>
          <a:endParaRPr lang="en-US"/>
        </a:p>
      </dgm:t>
    </dgm:pt>
    <dgm:pt modelId="{AC892BEF-AB10-412C-98BC-02697359D739}">
      <dgm:prSet phldrT="[Text]"/>
      <dgm:spPr/>
      <dgm:t>
        <a:bodyPr/>
        <a:lstStyle/>
        <a:p>
          <a:r>
            <a:rPr lang="en-US" dirty="0"/>
            <a:t>1</a:t>
          </a:r>
        </a:p>
      </dgm:t>
    </dgm:pt>
    <dgm:pt modelId="{C00E338A-0DAF-45BA-951D-D2E007AA5A07}" type="parTrans" cxnId="{5D09FF81-8D78-4FF1-87ED-1AD9660EB633}">
      <dgm:prSet/>
      <dgm:spPr/>
      <dgm:t>
        <a:bodyPr/>
        <a:lstStyle/>
        <a:p>
          <a:endParaRPr lang="en-US"/>
        </a:p>
      </dgm:t>
    </dgm:pt>
    <dgm:pt modelId="{379EDCB4-A4E9-423C-B6E4-8532C336D3E5}" type="sibTrans" cxnId="{5D09FF81-8D78-4FF1-87ED-1AD9660EB633}">
      <dgm:prSet/>
      <dgm:spPr/>
      <dgm:t>
        <a:bodyPr/>
        <a:lstStyle/>
        <a:p>
          <a:endParaRPr lang="en-US"/>
        </a:p>
      </dgm:t>
    </dgm:pt>
    <dgm:pt modelId="{29F9823B-46AC-4682-BE96-F63DC0BCD736}">
      <dgm:prSet phldrT="[Text]" custT="1"/>
      <dgm:spPr/>
      <dgm:t>
        <a:bodyPr/>
        <a:lstStyle/>
        <a:p>
          <a:r>
            <a:rPr lang="en-US" sz="2400" dirty="0"/>
            <a:t>Look over entire test to get a sense of the length</a:t>
          </a:r>
          <a:r>
            <a:rPr lang="en-US" sz="2800" dirty="0"/>
            <a:t>. </a:t>
          </a:r>
        </a:p>
      </dgm:t>
    </dgm:pt>
    <dgm:pt modelId="{531EA0B3-4908-4EEC-A6B3-C2EE69DD4EDF}" type="parTrans" cxnId="{29B7D582-9D05-4246-A93E-AAFCF15B55A0}">
      <dgm:prSet/>
      <dgm:spPr/>
      <dgm:t>
        <a:bodyPr/>
        <a:lstStyle/>
        <a:p>
          <a:endParaRPr lang="en-US"/>
        </a:p>
      </dgm:t>
    </dgm:pt>
    <dgm:pt modelId="{D51D69F0-B4D6-4C0B-ACDE-E854EE978405}" type="sibTrans" cxnId="{29B7D582-9D05-4246-A93E-AAFCF15B55A0}">
      <dgm:prSet/>
      <dgm:spPr/>
      <dgm:t>
        <a:bodyPr/>
        <a:lstStyle/>
        <a:p>
          <a:endParaRPr lang="en-US"/>
        </a:p>
      </dgm:t>
    </dgm:pt>
    <dgm:pt modelId="{F232FEB5-6B3E-40C3-B086-568982FBB324}">
      <dgm:prSet custT="1"/>
      <dgm:spPr/>
      <dgm:t>
        <a:bodyPr/>
        <a:lstStyle/>
        <a:p>
          <a:r>
            <a:rPr lang="en-US" sz="2200" dirty="0"/>
            <a:t>Start with the problems that you know for sure you can do. This builds confidence and means you don't miss any sure points just because you run out of time. </a:t>
          </a:r>
        </a:p>
      </dgm:t>
    </dgm:pt>
    <dgm:pt modelId="{23F438C1-C8E0-4EAC-8A3B-F79F872BB63B}" type="parTrans" cxnId="{E25E96A9-1C3A-433C-AC67-B6A7C64A38A5}">
      <dgm:prSet/>
      <dgm:spPr/>
      <dgm:t>
        <a:bodyPr/>
        <a:lstStyle/>
        <a:p>
          <a:endParaRPr lang="en-US"/>
        </a:p>
      </dgm:t>
    </dgm:pt>
    <dgm:pt modelId="{29C8137D-1C57-469D-A294-885FA677B66B}" type="sibTrans" cxnId="{E25E96A9-1C3A-433C-AC67-B6A7C64A38A5}">
      <dgm:prSet/>
      <dgm:spPr/>
      <dgm:t>
        <a:bodyPr/>
        <a:lstStyle/>
        <a:p>
          <a:endParaRPr lang="en-US"/>
        </a:p>
      </dgm:t>
    </dgm:pt>
    <dgm:pt modelId="{43A74822-2DC4-4B3B-BA9C-01166C0EF540}">
      <dgm:prSet phldrT="[Text]" custT="1"/>
      <dgm:spPr/>
      <dgm:t>
        <a:bodyPr/>
        <a:lstStyle/>
        <a:p>
          <a:r>
            <a:rPr lang="en-US" sz="2400" dirty="0"/>
            <a:t>When you get your test, write all formulas you may need at the top of the first page. This is your "cheat sheet."</a:t>
          </a:r>
        </a:p>
      </dgm:t>
    </dgm:pt>
    <dgm:pt modelId="{7167A7EA-A4D9-4E5D-AC92-9091AA37CB30}" type="parTrans" cxnId="{32729668-CAC9-4460-B8A6-D9053DDEA4B8}">
      <dgm:prSet/>
      <dgm:spPr/>
      <dgm:t>
        <a:bodyPr/>
        <a:lstStyle/>
        <a:p>
          <a:endParaRPr lang="en-US"/>
        </a:p>
      </dgm:t>
    </dgm:pt>
    <dgm:pt modelId="{A00A83F9-BFBC-4E77-A679-E2F58A44B095}" type="sibTrans" cxnId="{32729668-CAC9-4460-B8A6-D9053DDEA4B8}">
      <dgm:prSet/>
      <dgm:spPr/>
      <dgm:t>
        <a:bodyPr/>
        <a:lstStyle/>
        <a:p>
          <a:endParaRPr lang="en-US"/>
        </a:p>
      </dgm:t>
    </dgm:pt>
    <dgm:pt modelId="{794925EB-A6B8-4A6C-A852-0123FE8DB25E}">
      <dgm:prSet phldrT="[Text]" custT="1"/>
      <dgm:spPr/>
      <dgm:t>
        <a:bodyPr/>
        <a:lstStyle/>
        <a:p>
          <a:r>
            <a:rPr lang="en-US" sz="2400" dirty="0"/>
            <a:t>Show all your work: show what you know.  Try to write a well-reasoned solution. </a:t>
          </a:r>
        </a:p>
      </dgm:t>
    </dgm:pt>
    <dgm:pt modelId="{DB81FF8F-C81E-4D94-B7FF-9CF845942B39}" type="parTrans" cxnId="{6703BF97-0920-4085-93A9-31219B7B43A5}">
      <dgm:prSet/>
      <dgm:spPr/>
      <dgm:t>
        <a:bodyPr/>
        <a:lstStyle/>
        <a:p>
          <a:endParaRPr lang="en-US"/>
        </a:p>
      </dgm:t>
    </dgm:pt>
    <dgm:pt modelId="{60D3977D-1F9C-4DFC-A3CF-8EF4D8D1B5BD}" type="sibTrans" cxnId="{6703BF97-0920-4085-93A9-31219B7B43A5}">
      <dgm:prSet/>
      <dgm:spPr/>
      <dgm:t>
        <a:bodyPr/>
        <a:lstStyle/>
        <a:p>
          <a:endParaRPr lang="en-US"/>
        </a:p>
      </dgm:t>
    </dgm:pt>
    <dgm:pt modelId="{7E1BA301-6D1B-4536-A982-A2E633308667}">
      <dgm:prSet phldrT="[Text]" custT="1"/>
      <dgm:spPr/>
      <dgm:t>
        <a:bodyPr/>
        <a:lstStyle/>
        <a:p>
          <a:r>
            <a:rPr lang="en-US" sz="2000" dirty="0"/>
            <a:t>5</a:t>
          </a:r>
        </a:p>
      </dgm:t>
    </dgm:pt>
    <dgm:pt modelId="{9CA589AA-53C6-46AA-B8EA-E54A74C4555D}" type="parTrans" cxnId="{AA21BDB0-0A31-4DC4-ABF0-0A221C3B85BF}">
      <dgm:prSet/>
      <dgm:spPr/>
      <dgm:t>
        <a:bodyPr/>
        <a:lstStyle/>
        <a:p>
          <a:endParaRPr lang="en-US"/>
        </a:p>
      </dgm:t>
    </dgm:pt>
    <dgm:pt modelId="{B0B18C0A-1413-4438-88EC-465A3C730B4B}" type="sibTrans" cxnId="{AA21BDB0-0A31-4DC4-ABF0-0A221C3B85BF}">
      <dgm:prSet/>
      <dgm:spPr/>
      <dgm:t>
        <a:bodyPr/>
        <a:lstStyle/>
        <a:p>
          <a:endParaRPr lang="en-US"/>
        </a:p>
      </dgm:t>
    </dgm:pt>
    <dgm:pt modelId="{F06CB9B8-EF75-4607-AACB-2D68436D4DEA}">
      <dgm:prSet phldrT="[Text]" custT="1"/>
      <dgm:spPr/>
      <dgm:t>
        <a:bodyPr/>
        <a:lstStyle/>
        <a:p>
          <a:r>
            <a:rPr lang="en-US" sz="2400" dirty="0"/>
            <a:t>TRY TO NEVER LEAVE A PROBLEM BLANK!</a:t>
          </a:r>
        </a:p>
      </dgm:t>
    </dgm:pt>
    <dgm:pt modelId="{3F9A2930-28A9-4F61-BDD5-210FFD552BC9}" type="parTrans" cxnId="{6E555F15-5D6B-4DC1-A8A3-96C683BAE0D9}">
      <dgm:prSet/>
      <dgm:spPr/>
      <dgm:t>
        <a:bodyPr/>
        <a:lstStyle/>
        <a:p>
          <a:endParaRPr lang="en-US"/>
        </a:p>
      </dgm:t>
    </dgm:pt>
    <dgm:pt modelId="{0143BC4F-8144-4CC0-8EA9-A45D295600E5}" type="sibTrans" cxnId="{6E555F15-5D6B-4DC1-A8A3-96C683BAE0D9}">
      <dgm:prSet/>
      <dgm:spPr/>
      <dgm:t>
        <a:bodyPr/>
        <a:lstStyle/>
        <a:p>
          <a:endParaRPr lang="en-US"/>
        </a:p>
      </dgm:t>
    </dgm:pt>
    <dgm:pt modelId="{9E96C99C-7560-40A5-8049-77BBFFD987DE}" type="pres">
      <dgm:prSet presAssocID="{70B8DF2D-8A89-4B86-9E3B-7FCB8AF25399}" presName="linearFlow" presStyleCnt="0">
        <dgm:presLayoutVars>
          <dgm:dir/>
          <dgm:animLvl val="lvl"/>
          <dgm:resizeHandles val="exact"/>
        </dgm:presLayoutVars>
      </dgm:prSet>
      <dgm:spPr/>
    </dgm:pt>
    <dgm:pt modelId="{A59FE80A-2DD7-48E1-AEE1-A8A02FF65B0C}" type="pres">
      <dgm:prSet presAssocID="{AC892BEF-AB10-412C-98BC-02697359D739}" presName="composite" presStyleCnt="0"/>
      <dgm:spPr/>
    </dgm:pt>
    <dgm:pt modelId="{DB40287E-C10E-47CE-BEBD-E2846A5D49F8}" type="pres">
      <dgm:prSet presAssocID="{AC892BEF-AB10-412C-98BC-02697359D739}" presName="parentText" presStyleLbl="alignNode1" presStyleIdx="0" presStyleCnt="5">
        <dgm:presLayoutVars>
          <dgm:chMax val="1"/>
          <dgm:bulletEnabled val="1"/>
        </dgm:presLayoutVars>
      </dgm:prSet>
      <dgm:spPr/>
    </dgm:pt>
    <dgm:pt modelId="{8C8CF15B-66BA-440B-8EA2-B01B65C60F79}" type="pres">
      <dgm:prSet presAssocID="{AC892BEF-AB10-412C-98BC-02697359D739}" presName="descendantText" presStyleLbl="alignAcc1" presStyleIdx="0" presStyleCnt="5">
        <dgm:presLayoutVars>
          <dgm:bulletEnabled val="1"/>
        </dgm:presLayoutVars>
      </dgm:prSet>
      <dgm:spPr/>
    </dgm:pt>
    <dgm:pt modelId="{445A25A9-DD40-496C-A85F-5BEC55C12BA1}" type="pres">
      <dgm:prSet presAssocID="{379EDCB4-A4E9-423C-B6E4-8532C336D3E5}" presName="sp" presStyleCnt="0"/>
      <dgm:spPr/>
    </dgm:pt>
    <dgm:pt modelId="{ABDE8632-E2CB-497F-85FE-27B720271902}" type="pres">
      <dgm:prSet presAssocID="{77085B8C-049B-4FD9-9E99-D63EE98A2877}" presName="composite" presStyleCnt="0"/>
      <dgm:spPr/>
    </dgm:pt>
    <dgm:pt modelId="{3AD82138-D4A2-4848-BFB2-9D81413BA3CE}" type="pres">
      <dgm:prSet presAssocID="{77085B8C-049B-4FD9-9E99-D63EE98A2877}" presName="parentText" presStyleLbl="alignNode1" presStyleIdx="1" presStyleCnt="5">
        <dgm:presLayoutVars>
          <dgm:chMax val="1"/>
          <dgm:bulletEnabled val="1"/>
        </dgm:presLayoutVars>
      </dgm:prSet>
      <dgm:spPr/>
    </dgm:pt>
    <dgm:pt modelId="{5060AF99-3739-4F0E-B744-FD9C35E12200}" type="pres">
      <dgm:prSet presAssocID="{77085B8C-049B-4FD9-9E99-D63EE98A2877}" presName="descendantText" presStyleLbl="alignAcc1" presStyleIdx="1" presStyleCnt="5">
        <dgm:presLayoutVars>
          <dgm:bulletEnabled val="1"/>
        </dgm:presLayoutVars>
      </dgm:prSet>
      <dgm:spPr/>
    </dgm:pt>
    <dgm:pt modelId="{7959CC82-8512-4483-BCDB-011D38F7F5EC}" type="pres">
      <dgm:prSet presAssocID="{0E7DB3A2-38EC-417D-BC54-41AA695022AC}" presName="sp" presStyleCnt="0"/>
      <dgm:spPr/>
    </dgm:pt>
    <dgm:pt modelId="{4AFE351F-FC8E-42E3-8B87-9344A3B0B49A}" type="pres">
      <dgm:prSet presAssocID="{919F1E44-0FD5-4ABF-A187-638A955CA7CB}" presName="composite" presStyleCnt="0"/>
      <dgm:spPr/>
    </dgm:pt>
    <dgm:pt modelId="{00668B5B-4651-43CE-A039-367D20015054}" type="pres">
      <dgm:prSet presAssocID="{919F1E44-0FD5-4ABF-A187-638A955CA7CB}" presName="parentText" presStyleLbl="alignNode1" presStyleIdx="2" presStyleCnt="5">
        <dgm:presLayoutVars>
          <dgm:chMax val="1"/>
          <dgm:bulletEnabled val="1"/>
        </dgm:presLayoutVars>
      </dgm:prSet>
      <dgm:spPr/>
    </dgm:pt>
    <dgm:pt modelId="{5F6111C8-02F5-4B06-8FB0-78D5D2559D48}" type="pres">
      <dgm:prSet presAssocID="{919F1E44-0FD5-4ABF-A187-638A955CA7CB}" presName="descendantText" presStyleLbl="alignAcc1" presStyleIdx="2" presStyleCnt="5">
        <dgm:presLayoutVars>
          <dgm:bulletEnabled val="1"/>
        </dgm:presLayoutVars>
      </dgm:prSet>
      <dgm:spPr/>
    </dgm:pt>
    <dgm:pt modelId="{0EAD4130-400F-46DA-BE4B-1B5E448D584C}" type="pres">
      <dgm:prSet presAssocID="{D4A159A4-A95B-4CC7-8EAC-C9814330E1B1}" presName="sp" presStyleCnt="0"/>
      <dgm:spPr/>
    </dgm:pt>
    <dgm:pt modelId="{25C60838-2202-4DF8-817E-03C98F50E642}" type="pres">
      <dgm:prSet presAssocID="{8A42EF20-9545-4796-B4A0-9C23E8640524}" presName="composite" presStyleCnt="0"/>
      <dgm:spPr/>
    </dgm:pt>
    <dgm:pt modelId="{650833FC-7828-4039-B283-F9374C7EE535}" type="pres">
      <dgm:prSet presAssocID="{8A42EF20-9545-4796-B4A0-9C23E8640524}" presName="parentText" presStyleLbl="alignNode1" presStyleIdx="3" presStyleCnt="5">
        <dgm:presLayoutVars>
          <dgm:chMax val="1"/>
          <dgm:bulletEnabled val="1"/>
        </dgm:presLayoutVars>
      </dgm:prSet>
      <dgm:spPr/>
    </dgm:pt>
    <dgm:pt modelId="{845D6718-8951-463B-B608-4DA1EED16DA6}" type="pres">
      <dgm:prSet presAssocID="{8A42EF20-9545-4796-B4A0-9C23E8640524}" presName="descendantText" presStyleLbl="alignAcc1" presStyleIdx="3" presStyleCnt="5" custScaleY="121544" custLinFactNeighborX="0" custLinFactNeighborY="2268">
        <dgm:presLayoutVars>
          <dgm:bulletEnabled val="1"/>
        </dgm:presLayoutVars>
      </dgm:prSet>
      <dgm:spPr/>
    </dgm:pt>
    <dgm:pt modelId="{5DB51DCC-F27D-43DD-B78B-01F900A97BEE}" type="pres">
      <dgm:prSet presAssocID="{9CAB01FA-DB61-490C-85FB-ABF8E6E33944}" presName="sp" presStyleCnt="0"/>
      <dgm:spPr/>
    </dgm:pt>
    <dgm:pt modelId="{6E18BAE4-83CF-44A0-87E3-33D54224B581}" type="pres">
      <dgm:prSet presAssocID="{7E1BA301-6D1B-4536-A982-A2E633308667}" presName="composite" presStyleCnt="0"/>
      <dgm:spPr/>
    </dgm:pt>
    <dgm:pt modelId="{67FE7085-BE2A-48BA-B6F7-57CA0BDC0486}" type="pres">
      <dgm:prSet presAssocID="{7E1BA301-6D1B-4536-A982-A2E633308667}" presName="parentText" presStyleLbl="alignNode1" presStyleIdx="4" presStyleCnt="5">
        <dgm:presLayoutVars>
          <dgm:chMax val="1"/>
          <dgm:bulletEnabled val="1"/>
        </dgm:presLayoutVars>
      </dgm:prSet>
      <dgm:spPr/>
    </dgm:pt>
    <dgm:pt modelId="{44FD0F3E-995A-4852-AA17-966D2E70BCE8}" type="pres">
      <dgm:prSet presAssocID="{7E1BA301-6D1B-4536-A982-A2E633308667}" presName="descendantText" presStyleLbl="alignAcc1" presStyleIdx="4" presStyleCnt="5">
        <dgm:presLayoutVars>
          <dgm:bulletEnabled val="1"/>
        </dgm:presLayoutVars>
      </dgm:prSet>
      <dgm:spPr/>
    </dgm:pt>
  </dgm:ptLst>
  <dgm:cxnLst>
    <dgm:cxn modelId="{6E555F15-5D6B-4DC1-A8A3-96C683BAE0D9}" srcId="{7E1BA301-6D1B-4536-A982-A2E633308667}" destId="{F06CB9B8-EF75-4607-AACB-2D68436D4DEA}" srcOrd="0" destOrd="0" parTransId="{3F9A2930-28A9-4F61-BDD5-210FFD552BC9}" sibTransId="{0143BC4F-8144-4CC0-8EA9-A45D295600E5}"/>
    <dgm:cxn modelId="{C19C592A-146E-4EE6-A14C-FBDFB18289DE}" type="presOf" srcId="{AC892BEF-AB10-412C-98BC-02697359D739}" destId="{DB40287E-C10E-47CE-BEBD-E2846A5D49F8}" srcOrd="0" destOrd="0" presId="urn:microsoft.com/office/officeart/2005/8/layout/chevron2"/>
    <dgm:cxn modelId="{A0D3D036-B92F-4C75-A362-E973DBB3BE78}" type="presOf" srcId="{29F9823B-46AC-4682-BE96-F63DC0BCD736}" destId="{8C8CF15B-66BA-440B-8EA2-B01B65C60F79}" srcOrd="0" destOrd="0" presId="urn:microsoft.com/office/officeart/2005/8/layout/chevron2"/>
    <dgm:cxn modelId="{D664AB5F-13DC-4861-9366-20E2EFA23823}" type="presOf" srcId="{8A42EF20-9545-4796-B4A0-9C23E8640524}" destId="{650833FC-7828-4039-B283-F9374C7EE535}" srcOrd="0" destOrd="0" presId="urn:microsoft.com/office/officeart/2005/8/layout/chevron2"/>
    <dgm:cxn modelId="{CB1DDA61-5852-4E38-A6AF-E3B0474DFD93}" type="presOf" srcId="{F06CB9B8-EF75-4607-AACB-2D68436D4DEA}" destId="{44FD0F3E-995A-4852-AA17-966D2E70BCE8}" srcOrd="0" destOrd="0" presId="urn:microsoft.com/office/officeart/2005/8/layout/chevron2"/>
    <dgm:cxn modelId="{A11A3B43-2BF8-4F30-A7AF-378FDE2F170D}" srcId="{70B8DF2D-8A89-4B86-9E3B-7FCB8AF25399}" destId="{8A42EF20-9545-4796-B4A0-9C23E8640524}" srcOrd="3" destOrd="0" parTransId="{9ADD4EEE-4646-45CB-A9BD-720BF77D63E3}" sibTransId="{9CAB01FA-DB61-490C-85FB-ABF8E6E33944}"/>
    <dgm:cxn modelId="{32729668-CAC9-4460-B8A6-D9053DDEA4B8}" srcId="{919F1E44-0FD5-4ABF-A187-638A955CA7CB}" destId="{43A74822-2DC4-4B3B-BA9C-01166C0EF540}" srcOrd="0" destOrd="0" parTransId="{7167A7EA-A4D9-4E5D-AC92-9091AA37CB30}" sibTransId="{A00A83F9-BFBC-4E77-A679-E2F58A44B095}"/>
    <dgm:cxn modelId="{7CF9146A-3105-42C4-AE8C-4DA0220AE6CD}" type="presOf" srcId="{70B8DF2D-8A89-4B86-9E3B-7FCB8AF25399}" destId="{9E96C99C-7560-40A5-8049-77BBFFD987DE}" srcOrd="0" destOrd="0" presId="urn:microsoft.com/office/officeart/2005/8/layout/chevron2"/>
    <dgm:cxn modelId="{49A2044C-C5E9-4BDF-8DAC-C4465BD16935}" type="presOf" srcId="{77085B8C-049B-4FD9-9E99-D63EE98A2877}" destId="{3AD82138-D4A2-4848-BFB2-9D81413BA3CE}" srcOrd="0" destOrd="0" presId="urn:microsoft.com/office/officeart/2005/8/layout/chevron2"/>
    <dgm:cxn modelId="{69ED6751-0587-4C3B-99DD-100EB86B3F3E}" type="presOf" srcId="{F232FEB5-6B3E-40C3-B086-568982FBB324}" destId="{5060AF99-3739-4F0E-B744-FD9C35E12200}" srcOrd="0" destOrd="0" presId="urn:microsoft.com/office/officeart/2005/8/layout/chevron2"/>
    <dgm:cxn modelId="{5D09FF81-8D78-4FF1-87ED-1AD9660EB633}" srcId="{70B8DF2D-8A89-4B86-9E3B-7FCB8AF25399}" destId="{AC892BEF-AB10-412C-98BC-02697359D739}" srcOrd="0" destOrd="0" parTransId="{C00E338A-0DAF-45BA-951D-D2E007AA5A07}" sibTransId="{379EDCB4-A4E9-423C-B6E4-8532C336D3E5}"/>
    <dgm:cxn modelId="{29B7D582-9D05-4246-A93E-AAFCF15B55A0}" srcId="{AC892BEF-AB10-412C-98BC-02697359D739}" destId="{29F9823B-46AC-4682-BE96-F63DC0BCD736}" srcOrd="0" destOrd="0" parTransId="{531EA0B3-4908-4EEC-A6B3-C2EE69DD4EDF}" sibTransId="{D51D69F0-B4D6-4C0B-ACDE-E854EE978405}"/>
    <dgm:cxn modelId="{6703BF97-0920-4085-93A9-31219B7B43A5}" srcId="{8A42EF20-9545-4796-B4A0-9C23E8640524}" destId="{794925EB-A6B8-4A6C-A852-0123FE8DB25E}" srcOrd="0" destOrd="0" parTransId="{DB81FF8F-C81E-4D94-B7FF-9CF845942B39}" sibTransId="{60D3977D-1F9C-4DFC-A3CF-8EF4D8D1B5BD}"/>
    <dgm:cxn modelId="{F1130E9E-E2EF-4099-B318-D72D149A72EE}" srcId="{70B8DF2D-8A89-4B86-9E3B-7FCB8AF25399}" destId="{919F1E44-0FD5-4ABF-A187-638A955CA7CB}" srcOrd="2" destOrd="0" parTransId="{CB652659-48CD-4BE6-A9F7-05C8AF452CEF}" sibTransId="{D4A159A4-A95B-4CC7-8EAC-C9814330E1B1}"/>
    <dgm:cxn modelId="{E25E96A9-1C3A-433C-AC67-B6A7C64A38A5}" srcId="{77085B8C-049B-4FD9-9E99-D63EE98A2877}" destId="{F232FEB5-6B3E-40C3-B086-568982FBB324}" srcOrd="0" destOrd="0" parTransId="{23F438C1-C8E0-4EAC-8A3B-F79F872BB63B}" sibTransId="{29C8137D-1C57-469D-A294-885FA677B66B}"/>
    <dgm:cxn modelId="{AA21BDB0-0A31-4DC4-ABF0-0A221C3B85BF}" srcId="{70B8DF2D-8A89-4B86-9E3B-7FCB8AF25399}" destId="{7E1BA301-6D1B-4536-A982-A2E633308667}" srcOrd="4" destOrd="0" parTransId="{9CA589AA-53C6-46AA-B8EA-E54A74C4555D}" sibTransId="{B0B18C0A-1413-4438-88EC-465A3C730B4B}"/>
    <dgm:cxn modelId="{4006D5C0-B003-444A-BDB6-F5EC409AA190}" type="presOf" srcId="{794925EB-A6B8-4A6C-A852-0123FE8DB25E}" destId="{845D6718-8951-463B-B608-4DA1EED16DA6}" srcOrd="0" destOrd="0" presId="urn:microsoft.com/office/officeart/2005/8/layout/chevron2"/>
    <dgm:cxn modelId="{EC2DD1D1-EB43-461E-A193-F819DAB8EFD0}" srcId="{70B8DF2D-8A89-4B86-9E3B-7FCB8AF25399}" destId="{77085B8C-049B-4FD9-9E99-D63EE98A2877}" srcOrd="1" destOrd="0" parTransId="{2ABD8AC8-E8AF-4B2C-8AC9-B27E0D955A8E}" sibTransId="{0E7DB3A2-38EC-417D-BC54-41AA695022AC}"/>
    <dgm:cxn modelId="{BA4F3DD4-BC15-43DF-8DB8-60F3CFFAD1C6}" type="presOf" srcId="{919F1E44-0FD5-4ABF-A187-638A955CA7CB}" destId="{00668B5B-4651-43CE-A039-367D20015054}" srcOrd="0" destOrd="0" presId="urn:microsoft.com/office/officeart/2005/8/layout/chevron2"/>
    <dgm:cxn modelId="{AE846CDE-9C7E-4AF7-AB6E-653D111D5C26}" type="presOf" srcId="{43A74822-2DC4-4B3B-BA9C-01166C0EF540}" destId="{5F6111C8-02F5-4B06-8FB0-78D5D2559D48}" srcOrd="0" destOrd="0" presId="urn:microsoft.com/office/officeart/2005/8/layout/chevron2"/>
    <dgm:cxn modelId="{D91A2EED-F53E-4C83-ADED-F98F77223BCF}" type="presOf" srcId="{7E1BA301-6D1B-4536-A982-A2E633308667}" destId="{67FE7085-BE2A-48BA-B6F7-57CA0BDC0486}" srcOrd="0" destOrd="0" presId="urn:microsoft.com/office/officeart/2005/8/layout/chevron2"/>
    <dgm:cxn modelId="{3D77A76F-5830-4AE3-BFD4-D25EE4E76CEA}" type="presParOf" srcId="{9E96C99C-7560-40A5-8049-77BBFFD987DE}" destId="{A59FE80A-2DD7-48E1-AEE1-A8A02FF65B0C}" srcOrd="0" destOrd="0" presId="urn:microsoft.com/office/officeart/2005/8/layout/chevron2"/>
    <dgm:cxn modelId="{EF3808AA-0CE7-4B75-B1D7-287B46CD4DFC}" type="presParOf" srcId="{A59FE80A-2DD7-48E1-AEE1-A8A02FF65B0C}" destId="{DB40287E-C10E-47CE-BEBD-E2846A5D49F8}" srcOrd="0" destOrd="0" presId="urn:microsoft.com/office/officeart/2005/8/layout/chevron2"/>
    <dgm:cxn modelId="{4CB3E4FF-D607-4E56-B658-486612C1344B}" type="presParOf" srcId="{A59FE80A-2DD7-48E1-AEE1-A8A02FF65B0C}" destId="{8C8CF15B-66BA-440B-8EA2-B01B65C60F79}" srcOrd="1" destOrd="0" presId="urn:microsoft.com/office/officeart/2005/8/layout/chevron2"/>
    <dgm:cxn modelId="{B574A1CA-10D3-4629-8ECC-86F351C48C11}" type="presParOf" srcId="{9E96C99C-7560-40A5-8049-77BBFFD987DE}" destId="{445A25A9-DD40-496C-A85F-5BEC55C12BA1}" srcOrd="1" destOrd="0" presId="urn:microsoft.com/office/officeart/2005/8/layout/chevron2"/>
    <dgm:cxn modelId="{67C6895D-F288-49A7-BAB6-58A802AEE189}" type="presParOf" srcId="{9E96C99C-7560-40A5-8049-77BBFFD987DE}" destId="{ABDE8632-E2CB-497F-85FE-27B720271902}" srcOrd="2" destOrd="0" presId="urn:microsoft.com/office/officeart/2005/8/layout/chevron2"/>
    <dgm:cxn modelId="{9BE2C547-52C1-44B6-8C1D-037AC9728B7C}" type="presParOf" srcId="{ABDE8632-E2CB-497F-85FE-27B720271902}" destId="{3AD82138-D4A2-4848-BFB2-9D81413BA3CE}" srcOrd="0" destOrd="0" presId="urn:microsoft.com/office/officeart/2005/8/layout/chevron2"/>
    <dgm:cxn modelId="{CA08262D-EE6A-4056-A63C-B212D4C95FAB}" type="presParOf" srcId="{ABDE8632-E2CB-497F-85FE-27B720271902}" destId="{5060AF99-3739-4F0E-B744-FD9C35E12200}" srcOrd="1" destOrd="0" presId="urn:microsoft.com/office/officeart/2005/8/layout/chevron2"/>
    <dgm:cxn modelId="{AF4E25B2-55E1-4953-AE84-D23D9543A826}" type="presParOf" srcId="{9E96C99C-7560-40A5-8049-77BBFFD987DE}" destId="{7959CC82-8512-4483-BCDB-011D38F7F5EC}" srcOrd="3" destOrd="0" presId="urn:microsoft.com/office/officeart/2005/8/layout/chevron2"/>
    <dgm:cxn modelId="{6AFEF712-5625-4693-94C6-BFA0027E9B90}" type="presParOf" srcId="{9E96C99C-7560-40A5-8049-77BBFFD987DE}" destId="{4AFE351F-FC8E-42E3-8B87-9344A3B0B49A}" srcOrd="4" destOrd="0" presId="urn:microsoft.com/office/officeart/2005/8/layout/chevron2"/>
    <dgm:cxn modelId="{B3BF8987-8EEF-4898-8A27-09DF53ABAB0D}" type="presParOf" srcId="{4AFE351F-FC8E-42E3-8B87-9344A3B0B49A}" destId="{00668B5B-4651-43CE-A039-367D20015054}" srcOrd="0" destOrd="0" presId="urn:microsoft.com/office/officeart/2005/8/layout/chevron2"/>
    <dgm:cxn modelId="{0005AF1C-63C9-4F93-A5EC-14E3FB6BD2BF}" type="presParOf" srcId="{4AFE351F-FC8E-42E3-8B87-9344A3B0B49A}" destId="{5F6111C8-02F5-4B06-8FB0-78D5D2559D48}" srcOrd="1" destOrd="0" presId="urn:microsoft.com/office/officeart/2005/8/layout/chevron2"/>
    <dgm:cxn modelId="{3BFE9A57-10A3-43CD-B4BD-CD858BEE45DA}" type="presParOf" srcId="{9E96C99C-7560-40A5-8049-77BBFFD987DE}" destId="{0EAD4130-400F-46DA-BE4B-1B5E448D584C}" srcOrd="5" destOrd="0" presId="urn:microsoft.com/office/officeart/2005/8/layout/chevron2"/>
    <dgm:cxn modelId="{8C528CE6-67F1-4365-9304-605745F3740E}" type="presParOf" srcId="{9E96C99C-7560-40A5-8049-77BBFFD987DE}" destId="{25C60838-2202-4DF8-817E-03C98F50E642}" srcOrd="6" destOrd="0" presId="urn:microsoft.com/office/officeart/2005/8/layout/chevron2"/>
    <dgm:cxn modelId="{2A5A05D2-6B8A-4A78-B0D3-5BCCB024C43E}" type="presParOf" srcId="{25C60838-2202-4DF8-817E-03C98F50E642}" destId="{650833FC-7828-4039-B283-F9374C7EE535}" srcOrd="0" destOrd="0" presId="urn:microsoft.com/office/officeart/2005/8/layout/chevron2"/>
    <dgm:cxn modelId="{24E1C8FE-2216-4ABD-94C6-426EB572A512}" type="presParOf" srcId="{25C60838-2202-4DF8-817E-03C98F50E642}" destId="{845D6718-8951-463B-B608-4DA1EED16DA6}" srcOrd="1" destOrd="0" presId="urn:microsoft.com/office/officeart/2005/8/layout/chevron2"/>
    <dgm:cxn modelId="{153CE08E-E937-4A38-A456-567545E2D6CC}" type="presParOf" srcId="{9E96C99C-7560-40A5-8049-77BBFFD987DE}" destId="{5DB51DCC-F27D-43DD-B78B-01F900A97BEE}" srcOrd="7" destOrd="0" presId="urn:microsoft.com/office/officeart/2005/8/layout/chevron2"/>
    <dgm:cxn modelId="{1D56256E-941D-49BC-8CAE-54BA18A7C830}" type="presParOf" srcId="{9E96C99C-7560-40A5-8049-77BBFFD987DE}" destId="{6E18BAE4-83CF-44A0-87E3-33D54224B581}" srcOrd="8" destOrd="0" presId="urn:microsoft.com/office/officeart/2005/8/layout/chevron2"/>
    <dgm:cxn modelId="{65D9BA59-0656-4FF0-8E42-00425781C0E0}" type="presParOf" srcId="{6E18BAE4-83CF-44A0-87E3-33D54224B581}" destId="{67FE7085-BE2A-48BA-B6F7-57CA0BDC0486}" srcOrd="0" destOrd="0" presId="urn:microsoft.com/office/officeart/2005/8/layout/chevron2"/>
    <dgm:cxn modelId="{D92F3745-ED7B-4EAA-9802-6873FF74C2EA}" type="presParOf" srcId="{6E18BAE4-83CF-44A0-87E3-33D54224B581}" destId="{44FD0F3E-995A-4852-AA17-966D2E70BCE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B8DF2D-8A89-4B86-9E3B-7FCB8AF25399}"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US"/>
        </a:p>
      </dgm:t>
    </dgm:pt>
    <dgm:pt modelId="{43D25469-E4F7-4FFC-BE17-EBCF64BC6276}">
      <dgm:prSet phldrT="[Text]" custT="1"/>
      <dgm:spPr/>
      <dgm:t>
        <a:bodyPr/>
        <a:lstStyle/>
        <a:p>
          <a:r>
            <a:rPr lang="en-US" sz="2400" dirty="0"/>
            <a:t>Make sure you read the questions carefully, work all parts of each problem. </a:t>
          </a:r>
        </a:p>
      </dgm:t>
    </dgm:pt>
    <dgm:pt modelId="{AE76D30F-D0DC-4669-8CA2-CD54DF7554D1}" type="parTrans" cxnId="{861502CF-E9DA-4DF7-A872-BDFF0F9260B2}">
      <dgm:prSet/>
      <dgm:spPr/>
      <dgm:t>
        <a:bodyPr/>
        <a:lstStyle/>
        <a:p>
          <a:endParaRPr lang="en-US"/>
        </a:p>
      </dgm:t>
    </dgm:pt>
    <dgm:pt modelId="{1C017145-B99D-41EF-A87C-7A9E24734C04}" type="sibTrans" cxnId="{861502CF-E9DA-4DF7-A872-BDFF0F9260B2}">
      <dgm:prSet/>
      <dgm:spPr/>
      <dgm:t>
        <a:bodyPr/>
        <a:lstStyle/>
        <a:p>
          <a:endParaRPr lang="en-US"/>
        </a:p>
      </dgm:t>
    </dgm:pt>
    <dgm:pt modelId="{919F1E44-0FD5-4ABF-A187-638A955CA7CB}">
      <dgm:prSet phldrT="[Text]" custT="1"/>
      <dgm:spPr/>
      <dgm:t>
        <a:bodyPr/>
        <a:lstStyle/>
        <a:p>
          <a:r>
            <a:rPr lang="en-US" sz="2400" dirty="0"/>
            <a:t>Don't give up on a several-part problem just because you can't do the first part. Attempt the other part(s) - if the actual solution depends on the first part, at least explain how you would do it. </a:t>
          </a:r>
        </a:p>
      </dgm:t>
    </dgm:pt>
    <dgm:pt modelId="{CB652659-48CD-4BE6-A9F7-05C8AF452CEF}" type="parTrans" cxnId="{F1130E9E-E2EF-4099-B318-D72D149A72EE}">
      <dgm:prSet/>
      <dgm:spPr/>
      <dgm:t>
        <a:bodyPr/>
        <a:lstStyle/>
        <a:p>
          <a:endParaRPr lang="en-US"/>
        </a:p>
      </dgm:t>
    </dgm:pt>
    <dgm:pt modelId="{D4A159A4-A95B-4CC7-8EAC-C9814330E1B1}" type="sibTrans" cxnId="{F1130E9E-E2EF-4099-B318-D72D149A72EE}">
      <dgm:prSet/>
      <dgm:spPr/>
      <dgm:t>
        <a:bodyPr/>
        <a:lstStyle/>
        <a:p>
          <a:endParaRPr lang="en-US"/>
        </a:p>
      </dgm:t>
    </dgm:pt>
    <dgm:pt modelId="{8A42EF20-9545-4796-B4A0-9C23E8640524}">
      <dgm:prSet phldrT="[Text]" custT="1"/>
      <dgm:spPr/>
      <dgm:t>
        <a:bodyPr/>
        <a:lstStyle/>
        <a:p>
          <a:r>
            <a:rPr lang="en-US" sz="2400" dirty="0"/>
            <a:t>Verify your answers - does each answer make sense given the context of the problem? If not, write why it doesn’t make sense.  </a:t>
          </a:r>
          <a:endParaRPr lang="en-US" sz="1800" dirty="0"/>
        </a:p>
      </dgm:t>
    </dgm:pt>
    <dgm:pt modelId="{9ADD4EEE-4646-45CB-A9BD-720BF77D63E3}" type="parTrans" cxnId="{A11A3B43-2BF8-4F30-A7AF-378FDE2F170D}">
      <dgm:prSet/>
      <dgm:spPr/>
      <dgm:t>
        <a:bodyPr/>
        <a:lstStyle/>
        <a:p>
          <a:endParaRPr lang="en-US"/>
        </a:p>
      </dgm:t>
    </dgm:pt>
    <dgm:pt modelId="{9CAB01FA-DB61-490C-85FB-ABF8E6E33944}" type="sibTrans" cxnId="{A11A3B43-2BF8-4F30-A7AF-378FDE2F170D}">
      <dgm:prSet/>
      <dgm:spPr/>
      <dgm:t>
        <a:bodyPr/>
        <a:lstStyle/>
        <a:p>
          <a:endParaRPr lang="en-US"/>
        </a:p>
      </dgm:t>
    </dgm:pt>
    <dgm:pt modelId="{77085B8C-049B-4FD9-9E99-D63EE98A2877}">
      <dgm:prSet custT="1"/>
      <dgm:spPr/>
      <dgm:t>
        <a:bodyPr/>
        <a:lstStyle/>
        <a:p>
          <a:r>
            <a:rPr lang="en-US" sz="2400" dirty="0"/>
            <a:t>Never waste time erasing! Draw a line through it.  (partial credit?)</a:t>
          </a:r>
        </a:p>
      </dgm:t>
    </dgm:pt>
    <dgm:pt modelId="{2ABD8AC8-E8AF-4B2C-8AC9-B27E0D955A8E}" type="parTrans" cxnId="{EC2DD1D1-EB43-461E-A193-F819DAB8EFD0}">
      <dgm:prSet/>
      <dgm:spPr/>
      <dgm:t>
        <a:bodyPr/>
        <a:lstStyle/>
        <a:p>
          <a:endParaRPr lang="en-US"/>
        </a:p>
      </dgm:t>
    </dgm:pt>
    <dgm:pt modelId="{0E7DB3A2-38EC-417D-BC54-41AA695022AC}" type="sibTrans" cxnId="{EC2DD1D1-EB43-461E-A193-F819DAB8EFD0}">
      <dgm:prSet/>
      <dgm:spPr/>
      <dgm:t>
        <a:bodyPr/>
        <a:lstStyle/>
        <a:p>
          <a:endParaRPr lang="en-US"/>
        </a:p>
      </dgm:t>
    </dgm:pt>
    <dgm:pt modelId="{2A2666D4-5A26-4FA6-9A87-3793C094E229}">
      <dgm:prSet custT="1"/>
      <dgm:spPr/>
      <dgm:t>
        <a:bodyPr/>
        <a:lstStyle/>
        <a:p>
          <a:r>
            <a:rPr lang="en-US" sz="1800" dirty="0"/>
            <a:t>7</a:t>
          </a:r>
        </a:p>
      </dgm:t>
    </dgm:pt>
    <dgm:pt modelId="{FECD7B80-E63B-4C8A-BA4B-E60BF55A2A1C}" type="parTrans" cxnId="{F596480E-A54F-4610-A706-6745A686CC33}">
      <dgm:prSet/>
      <dgm:spPr/>
      <dgm:t>
        <a:bodyPr/>
        <a:lstStyle/>
        <a:p>
          <a:endParaRPr lang="en-US"/>
        </a:p>
      </dgm:t>
    </dgm:pt>
    <dgm:pt modelId="{BBB48B85-F50F-4CC0-BEB2-098D48004328}" type="sibTrans" cxnId="{F596480E-A54F-4610-A706-6745A686CC33}">
      <dgm:prSet/>
      <dgm:spPr/>
      <dgm:t>
        <a:bodyPr/>
        <a:lstStyle/>
        <a:p>
          <a:endParaRPr lang="en-US"/>
        </a:p>
      </dgm:t>
    </dgm:pt>
    <dgm:pt modelId="{2334A806-34FE-4455-A21E-03F78782BDE7}">
      <dgm:prSet phldrT="[Text]" custT="1"/>
      <dgm:spPr/>
      <dgm:t>
        <a:bodyPr/>
        <a:lstStyle/>
        <a:p>
          <a:r>
            <a:rPr lang="en-US" sz="2000" dirty="0"/>
            <a:t>8</a:t>
          </a:r>
        </a:p>
      </dgm:t>
    </dgm:pt>
    <dgm:pt modelId="{BBBAE16C-1EA6-470D-9FE9-96F6909B7F23}" type="parTrans" cxnId="{7B1573E5-66BC-4FE9-9302-E2B682B942E7}">
      <dgm:prSet/>
      <dgm:spPr/>
      <dgm:t>
        <a:bodyPr/>
        <a:lstStyle/>
        <a:p>
          <a:endParaRPr lang="en-US"/>
        </a:p>
      </dgm:t>
    </dgm:pt>
    <dgm:pt modelId="{E583FB42-379D-44C4-880D-74C112E3AF5C}" type="sibTrans" cxnId="{7B1573E5-66BC-4FE9-9302-E2B682B942E7}">
      <dgm:prSet/>
      <dgm:spPr/>
      <dgm:t>
        <a:bodyPr/>
        <a:lstStyle/>
        <a:p>
          <a:endParaRPr lang="en-US"/>
        </a:p>
      </dgm:t>
    </dgm:pt>
    <dgm:pt modelId="{967E6259-8166-4EA3-B99E-1F1A2B8514A8}">
      <dgm:prSet phldrT="[Text]" custT="1"/>
      <dgm:spPr/>
      <dgm:t>
        <a:bodyPr/>
        <a:lstStyle/>
        <a:p>
          <a:r>
            <a:rPr lang="en-US" sz="1400" dirty="0"/>
            <a:t>9</a:t>
          </a:r>
        </a:p>
      </dgm:t>
    </dgm:pt>
    <dgm:pt modelId="{AE8B4379-3CF2-49E1-BE95-F23164C5D005}" type="parTrans" cxnId="{DC11E1B9-71D2-46DB-AA35-3AF64C633DD3}">
      <dgm:prSet/>
      <dgm:spPr/>
      <dgm:t>
        <a:bodyPr/>
        <a:lstStyle/>
        <a:p>
          <a:endParaRPr lang="en-US"/>
        </a:p>
      </dgm:t>
    </dgm:pt>
    <dgm:pt modelId="{4C53BB7F-657C-45D2-978A-5E450364332E}" type="sibTrans" cxnId="{DC11E1B9-71D2-46DB-AA35-3AF64C633DD3}">
      <dgm:prSet/>
      <dgm:spPr/>
      <dgm:t>
        <a:bodyPr/>
        <a:lstStyle/>
        <a:p>
          <a:endParaRPr lang="en-US"/>
        </a:p>
      </dgm:t>
    </dgm:pt>
    <dgm:pt modelId="{EB76B09B-687B-41C2-90DD-A9879142D9F7}">
      <dgm:prSet/>
      <dgm:spPr/>
      <dgm:t>
        <a:bodyPr/>
        <a:lstStyle/>
        <a:p>
          <a:r>
            <a:rPr lang="en-US" dirty="0"/>
            <a:t>10</a:t>
          </a:r>
        </a:p>
      </dgm:t>
    </dgm:pt>
    <dgm:pt modelId="{B36FFD30-0845-4A60-BF9C-62B674E9AD90}" type="parTrans" cxnId="{AB48012A-E524-47B2-93CA-C7B98BE4F8BF}">
      <dgm:prSet/>
      <dgm:spPr/>
      <dgm:t>
        <a:bodyPr/>
        <a:lstStyle/>
        <a:p>
          <a:endParaRPr lang="en-US"/>
        </a:p>
      </dgm:t>
    </dgm:pt>
    <dgm:pt modelId="{49D500AD-745D-41C3-A501-90A00A2E021B}" type="sibTrans" cxnId="{AB48012A-E524-47B2-93CA-C7B98BE4F8BF}">
      <dgm:prSet/>
      <dgm:spPr/>
      <dgm:t>
        <a:bodyPr/>
        <a:lstStyle/>
        <a:p>
          <a:endParaRPr lang="en-US"/>
        </a:p>
      </dgm:t>
    </dgm:pt>
    <dgm:pt modelId="{5AC9A3AC-1995-4272-B7A8-9471DC6B0E6E}">
      <dgm:prSet phldrT="[Text]" custT="1"/>
      <dgm:spPr/>
      <dgm:t>
        <a:bodyPr/>
        <a:lstStyle/>
        <a:p>
          <a:r>
            <a:rPr lang="en-US" sz="1800" dirty="0"/>
            <a:t>6</a:t>
          </a:r>
        </a:p>
      </dgm:t>
    </dgm:pt>
    <dgm:pt modelId="{FAACE709-A958-43D2-9E02-C0F324434AD7}" type="parTrans" cxnId="{57F1C5F8-EE36-4089-88F5-48C31450CF03}">
      <dgm:prSet/>
      <dgm:spPr/>
      <dgm:t>
        <a:bodyPr/>
        <a:lstStyle/>
        <a:p>
          <a:endParaRPr lang="en-US"/>
        </a:p>
      </dgm:t>
    </dgm:pt>
    <dgm:pt modelId="{0153179E-008A-4F0F-B7BE-62903D84E6FD}" type="sibTrans" cxnId="{57F1C5F8-EE36-4089-88F5-48C31450CF03}">
      <dgm:prSet/>
      <dgm:spPr/>
      <dgm:t>
        <a:bodyPr/>
        <a:lstStyle/>
        <a:p>
          <a:endParaRPr lang="en-US"/>
        </a:p>
      </dgm:t>
    </dgm:pt>
    <dgm:pt modelId="{0BBF5E06-C658-4642-BB79-66027FC49D28}">
      <dgm:prSet custT="1"/>
      <dgm:spPr/>
      <dgm:t>
        <a:bodyPr/>
        <a:lstStyle/>
        <a:p>
          <a:r>
            <a:rPr lang="en-US" sz="2400" dirty="0"/>
            <a:t>If you finish early, check every problem (that means rework everything from scratch). </a:t>
          </a:r>
        </a:p>
      </dgm:t>
    </dgm:pt>
    <dgm:pt modelId="{9BBFC195-B434-4527-98F8-A78F6CB6B85C}" type="parTrans" cxnId="{719AE0A0-2CA2-4655-A6F6-1010F186D32F}">
      <dgm:prSet/>
      <dgm:spPr/>
      <dgm:t>
        <a:bodyPr/>
        <a:lstStyle/>
        <a:p>
          <a:endParaRPr lang="en-US"/>
        </a:p>
      </dgm:t>
    </dgm:pt>
    <dgm:pt modelId="{42B117D0-9B42-418D-8891-52A1761DCCB1}" type="sibTrans" cxnId="{719AE0A0-2CA2-4655-A6F6-1010F186D32F}">
      <dgm:prSet/>
      <dgm:spPr/>
      <dgm:t>
        <a:bodyPr/>
        <a:lstStyle/>
        <a:p>
          <a:endParaRPr lang="en-US"/>
        </a:p>
      </dgm:t>
    </dgm:pt>
    <dgm:pt modelId="{AF44FF9A-8A2B-49A3-BCEF-99EB03D5CC22}" type="pres">
      <dgm:prSet presAssocID="{70B8DF2D-8A89-4B86-9E3B-7FCB8AF25399}" presName="linearFlow" presStyleCnt="0">
        <dgm:presLayoutVars>
          <dgm:dir/>
          <dgm:animLvl val="lvl"/>
          <dgm:resizeHandles val="exact"/>
        </dgm:presLayoutVars>
      </dgm:prSet>
      <dgm:spPr/>
    </dgm:pt>
    <dgm:pt modelId="{98F3CF80-7755-4029-8B40-1D3DBD0EA8E2}" type="pres">
      <dgm:prSet presAssocID="{5AC9A3AC-1995-4272-B7A8-9471DC6B0E6E}" presName="composite" presStyleCnt="0"/>
      <dgm:spPr/>
    </dgm:pt>
    <dgm:pt modelId="{41F5EDFD-F78D-431D-ABA1-12A9EEEB2CAE}" type="pres">
      <dgm:prSet presAssocID="{5AC9A3AC-1995-4272-B7A8-9471DC6B0E6E}" presName="parentText" presStyleLbl="alignNode1" presStyleIdx="0" presStyleCnt="5">
        <dgm:presLayoutVars>
          <dgm:chMax val="1"/>
          <dgm:bulletEnabled val="1"/>
        </dgm:presLayoutVars>
      </dgm:prSet>
      <dgm:spPr/>
    </dgm:pt>
    <dgm:pt modelId="{F40A915B-C627-48FC-B3D6-01F1923DCB02}" type="pres">
      <dgm:prSet presAssocID="{5AC9A3AC-1995-4272-B7A8-9471DC6B0E6E}" presName="descendantText" presStyleLbl="alignAcc1" presStyleIdx="0" presStyleCnt="5">
        <dgm:presLayoutVars>
          <dgm:bulletEnabled val="1"/>
        </dgm:presLayoutVars>
      </dgm:prSet>
      <dgm:spPr/>
    </dgm:pt>
    <dgm:pt modelId="{12255B6C-CDC0-44BA-8F7B-FE0E4F6241CA}" type="pres">
      <dgm:prSet presAssocID="{0153179E-008A-4F0F-B7BE-62903D84E6FD}" presName="sp" presStyleCnt="0"/>
      <dgm:spPr/>
    </dgm:pt>
    <dgm:pt modelId="{41515849-FF13-40BE-8536-47CAC771276C}" type="pres">
      <dgm:prSet presAssocID="{2A2666D4-5A26-4FA6-9A87-3793C094E229}" presName="composite" presStyleCnt="0"/>
      <dgm:spPr/>
    </dgm:pt>
    <dgm:pt modelId="{BE181C64-F2B2-4C9B-ABD2-0139710EA37E}" type="pres">
      <dgm:prSet presAssocID="{2A2666D4-5A26-4FA6-9A87-3793C094E229}" presName="parentText" presStyleLbl="alignNode1" presStyleIdx="1" presStyleCnt="5">
        <dgm:presLayoutVars>
          <dgm:chMax val="1"/>
          <dgm:bulletEnabled val="1"/>
        </dgm:presLayoutVars>
      </dgm:prSet>
      <dgm:spPr/>
    </dgm:pt>
    <dgm:pt modelId="{8333962C-2369-49BD-BA1C-2FA6C4D51057}" type="pres">
      <dgm:prSet presAssocID="{2A2666D4-5A26-4FA6-9A87-3793C094E229}" presName="descendantText" presStyleLbl="alignAcc1" presStyleIdx="1" presStyleCnt="5" custScaleY="139102">
        <dgm:presLayoutVars>
          <dgm:bulletEnabled val="1"/>
        </dgm:presLayoutVars>
      </dgm:prSet>
      <dgm:spPr/>
    </dgm:pt>
    <dgm:pt modelId="{3536A8B4-E071-4879-B272-7405FAF680B4}" type="pres">
      <dgm:prSet presAssocID="{BBB48B85-F50F-4CC0-BEB2-098D48004328}" presName="sp" presStyleCnt="0"/>
      <dgm:spPr/>
    </dgm:pt>
    <dgm:pt modelId="{AE4AD0C2-73C1-4091-A7C4-E1C4A8B527E8}" type="pres">
      <dgm:prSet presAssocID="{2334A806-34FE-4455-A21E-03F78782BDE7}" presName="composite" presStyleCnt="0"/>
      <dgm:spPr/>
    </dgm:pt>
    <dgm:pt modelId="{31E0D0D9-21A3-4992-86FF-DD0CC9C556FF}" type="pres">
      <dgm:prSet presAssocID="{2334A806-34FE-4455-A21E-03F78782BDE7}" presName="parentText" presStyleLbl="alignNode1" presStyleIdx="2" presStyleCnt="5">
        <dgm:presLayoutVars>
          <dgm:chMax val="1"/>
          <dgm:bulletEnabled val="1"/>
        </dgm:presLayoutVars>
      </dgm:prSet>
      <dgm:spPr/>
    </dgm:pt>
    <dgm:pt modelId="{FC6E1335-B787-459F-AC52-BD6C7D9AE82F}" type="pres">
      <dgm:prSet presAssocID="{2334A806-34FE-4455-A21E-03F78782BDE7}" presName="descendantText" presStyleLbl="alignAcc1" presStyleIdx="2" presStyleCnt="5" custScaleY="149886">
        <dgm:presLayoutVars>
          <dgm:bulletEnabled val="1"/>
        </dgm:presLayoutVars>
      </dgm:prSet>
      <dgm:spPr/>
    </dgm:pt>
    <dgm:pt modelId="{3BFDBA7F-9D83-4CD5-B153-2528E2CF7E97}" type="pres">
      <dgm:prSet presAssocID="{E583FB42-379D-44C4-880D-74C112E3AF5C}" presName="sp" presStyleCnt="0"/>
      <dgm:spPr/>
    </dgm:pt>
    <dgm:pt modelId="{27FF8D78-5FDA-4070-AF48-4C448C1D36FA}" type="pres">
      <dgm:prSet presAssocID="{967E6259-8166-4EA3-B99E-1F1A2B8514A8}" presName="composite" presStyleCnt="0"/>
      <dgm:spPr/>
    </dgm:pt>
    <dgm:pt modelId="{E846396B-3001-4E23-83AD-3D8CDD116B94}" type="pres">
      <dgm:prSet presAssocID="{967E6259-8166-4EA3-B99E-1F1A2B8514A8}" presName="parentText" presStyleLbl="alignNode1" presStyleIdx="3" presStyleCnt="5">
        <dgm:presLayoutVars>
          <dgm:chMax val="1"/>
          <dgm:bulletEnabled val="1"/>
        </dgm:presLayoutVars>
      </dgm:prSet>
      <dgm:spPr/>
    </dgm:pt>
    <dgm:pt modelId="{DB86831C-624C-468A-BADE-B3FB31955C5D}" type="pres">
      <dgm:prSet presAssocID="{967E6259-8166-4EA3-B99E-1F1A2B8514A8}" presName="descendantText" presStyleLbl="alignAcc1" presStyleIdx="3" presStyleCnt="5">
        <dgm:presLayoutVars>
          <dgm:bulletEnabled val="1"/>
        </dgm:presLayoutVars>
      </dgm:prSet>
      <dgm:spPr/>
    </dgm:pt>
    <dgm:pt modelId="{8E36EB71-7D30-4968-965B-E2062DAA78FA}" type="pres">
      <dgm:prSet presAssocID="{4C53BB7F-657C-45D2-978A-5E450364332E}" presName="sp" presStyleCnt="0"/>
      <dgm:spPr/>
    </dgm:pt>
    <dgm:pt modelId="{51BFDE30-E671-45DE-88D3-3A9D8C9217DF}" type="pres">
      <dgm:prSet presAssocID="{EB76B09B-687B-41C2-90DD-A9879142D9F7}" presName="composite" presStyleCnt="0"/>
      <dgm:spPr/>
    </dgm:pt>
    <dgm:pt modelId="{B9A49813-3B31-41DB-AA1F-D05BE144026B}" type="pres">
      <dgm:prSet presAssocID="{EB76B09B-687B-41C2-90DD-A9879142D9F7}" presName="parentText" presStyleLbl="alignNode1" presStyleIdx="4" presStyleCnt="5">
        <dgm:presLayoutVars>
          <dgm:chMax val="1"/>
          <dgm:bulletEnabled val="1"/>
        </dgm:presLayoutVars>
      </dgm:prSet>
      <dgm:spPr/>
    </dgm:pt>
    <dgm:pt modelId="{ABF83E20-2368-4253-84A3-CB1B8A71D15F}" type="pres">
      <dgm:prSet presAssocID="{EB76B09B-687B-41C2-90DD-A9879142D9F7}" presName="descendantText" presStyleLbl="alignAcc1" presStyleIdx="4" presStyleCnt="5">
        <dgm:presLayoutVars>
          <dgm:bulletEnabled val="1"/>
        </dgm:presLayoutVars>
      </dgm:prSet>
      <dgm:spPr/>
    </dgm:pt>
  </dgm:ptLst>
  <dgm:cxnLst>
    <dgm:cxn modelId="{213EC306-FBCF-4AB1-9832-E34FD6ABA073}" type="presOf" srcId="{8A42EF20-9545-4796-B4A0-9C23E8640524}" destId="{DB86831C-624C-468A-BADE-B3FB31955C5D}" srcOrd="0" destOrd="0" presId="urn:microsoft.com/office/officeart/2005/8/layout/chevron2"/>
    <dgm:cxn modelId="{F596480E-A54F-4610-A706-6745A686CC33}" srcId="{70B8DF2D-8A89-4B86-9E3B-7FCB8AF25399}" destId="{2A2666D4-5A26-4FA6-9A87-3793C094E229}" srcOrd="1" destOrd="0" parTransId="{FECD7B80-E63B-4C8A-BA4B-E60BF55A2A1C}" sibTransId="{BBB48B85-F50F-4CC0-BEB2-098D48004328}"/>
    <dgm:cxn modelId="{68A40E15-43D3-414B-8715-8389E929705B}" type="presOf" srcId="{5AC9A3AC-1995-4272-B7A8-9471DC6B0E6E}" destId="{41F5EDFD-F78D-431D-ABA1-12A9EEEB2CAE}" srcOrd="0" destOrd="0" presId="urn:microsoft.com/office/officeart/2005/8/layout/chevron2"/>
    <dgm:cxn modelId="{54AE8B15-68CF-4995-BFB4-795CB3BC0694}" type="presOf" srcId="{0BBF5E06-C658-4642-BB79-66027FC49D28}" destId="{ABF83E20-2368-4253-84A3-CB1B8A71D15F}" srcOrd="0" destOrd="0" presId="urn:microsoft.com/office/officeart/2005/8/layout/chevron2"/>
    <dgm:cxn modelId="{BB0EF426-8290-43B5-A421-80F02C7752C6}" type="presOf" srcId="{43D25469-E4F7-4FFC-BE17-EBCF64BC6276}" destId="{F40A915B-C627-48FC-B3D6-01F1923DCB02}" srcOrd="0" destOrd="0" presId="urn:microsoft.com/office/officeart/2005/8/layout/chevron2"/>
    <dgm:cxn modelId="{AB48012A-E524-47B2-93CA-C7B98BE4F8BF}" srcId="{70B8DF2D-8A89-4B86-9E3B-7FCB8AF25399}" destId="{EB76B09B-687B-41C2-90DD-A9879142D9F7}" srcOrd="4" destOrd="0" parTransId="{B36FFD30-0845-4A60-BF9C-62B674E9AD90}" sibTransId="{49D500AD-745D-41C3-A501-90A00A2E021B}"/>
    <dgm:cxn modelId="{71FB973B-8AB0-4DA5-A589-4D9DDC693B63}" type="presOf" srcId="{70B8DF2D-8A89-4B86-9E3B-7FCB8AF25399}" destId="{AF44FF9A-8A2B-49A3-BCEF-99EB03D5CC22}" srcOrd="0" destOrd="0" presId="urn:microsoft.com/office/officeart/2005/8/layout/chevron2"/>
    <dgm:cxn modelId="{299F4362-6938-4300-B3BD-02CB697879D2}" type="presOf" srcId="{967E6259-8166-4EA3-B99E-1F1A2B8514A8}" destId="{E846396B-3001-4E23-83AD-3D8CDD116B94}" srcOrd="0" destOrd="0" presId="urn:microsoft.com/office/officeart/2005/8/layout/chevron2"/>
    <dgm:cxn modelId="{A11A3B43-2BF8-4F30-A7AF-378FDE2F170D}" srcId="{967E6259-8166-4EA3-B99E-1F1A2B8514A8}" destId="{8A42EF20-9545-4796-B4A0-9C23E8640524}" srcOrd="0" destOrd="0" parTransId="{9ADD4EEE-4646-45CB-A9BD-720BF77D63E3}" sibTransId="{9CAB01FA-DB61-490C-85FB-ABF8E6E33944}"/>
    <dgm:cxn modelId="{81BA9E89-BBB1-4027-A8D5-5246D76DE0A7}" type="presOf" srcId="{2334A806-34FE-4455-A21E-03F78782BDE7}" destId="{31E0D0D9-21A3-4992-86FF-DD0CC9C556FF}" srcOrd="0" destOrd="0" presId="urn:microsoft.com/office/officeart/2005/8/layout/chevron2"/>
    <dgm:cxn modelId="{F1130E9E-E2EF-4099-B318-D72D149A72EE}" srcId="{2334A806-34FE-4455-A21E-03F78782BDE7}" destId="{919F1E44-0FD5-4ABF-A187-638A955CA7CB}" srcOrd="0" destOrd="0" parTransId="{CB652659-48CD-4BE6-A9F7-05C8AF452CEF}" sibTransId="{D4A159A4-A95B-4CC7-8EAC-C9814330E1B1}"/>
    <dgm:cxn modelId="{719AE0A0-2CA2-4655-A6F6-1010F186D32F}" srcId="{EB76B09B-687B-41C2-90DD-A9879142D9F7}" destId="{0BBF5E06-C658-4642-BB79-66027FC49D28}" srcOrd="0" destOrd="0" parTransId="{9BBFC195-B434-4527-98F8-A78F6CB6B85C}" sibTransId="{42B117D0-9B42-418D-8891-52A1761DCCB1}"/>
    <dgm:cxn modelId="{DC11E1B9-71D2-46DB-AA35-3AF64C633DD3}" srcId="{70B8DF2D-8A89-4B86-9E3B-7FCB8AF25399}" destId="{967E6259-8166-4EA3-B99E-1F1A2B8514A8}" srcOrd="3" destOrd="0" parTransId="{AE8B4379-3CF2-49E1-BE95-F23164C5D005}" sibTransId="{4C53BB7F-657C-45D2-978A-5E450364332E}"/>
    <dgm:cxn modelId="{B3AC97CD-1AEA-4F6C-97E3-E415F0F599B2}" type="presOf" srcId="{77085B8C-049B-4FD9-9E99-D63EE98A2877}" destId="{8333962C-2369-49BD-BA1C-2FA6C4D51057}" srcOrd="0" destOrd="0" presId="urn:microsoft.com/office/officeart/2005/8/layout/chevron2"/>
    <dgm:cxn modelId="{78E8E3CD-D254-4F8C-BBB3-573B92681ED0}" type="presOf" srcId="{2A2666D4-5A26-4FA6-9A87-3793C094E229}" destId="{BE181C64-F2B2-4C9B-ABD2-0139710EA37E}" srcOrd="0" destOrd="0" presId="urn:microsoft.com/office/officeart/2005/8/layout/chevron2"/>
    <dgm:cxn modelId="{861502CF-E9DA-4DF7-A872-BDFF0F9260B2}" srcId="{5AC9A3AC-1995-4272-B7A8-9471DC6B0E6E}" destId="{43D25469-E4F7-4FFC-BE17-EBCF64BC6276}" srcOrd="0" destOrd="0" parTransId="{AE76D30F-D0DC-4669-8CA2-CD54DF7554D1}" sibTransId="{1C017145-B99D-41EF-A87C-7A9E24734C04}"/>
    <dgm:cxn modelId="{EC2DD1D1-EB43-461E-A193-F819DAB8EFD0}" srcId="{2A2666D4-5A26-4FA6-9A87-3793C094E229}" destId="{77085B8C-049B-4FD9-9E99-D63EE98A2877}" srcOrd="0" destOrd="0" parTransId="{2ABD8AC8-E8AF-4B2C-8AC9-B27E0D955A8E}" sibTransId="{0E7DB3A2-38EC-417D-BC54-41AA695022AC}"/>
    <dgm:cxn modelId="{E5EB38E0-72D5-4434-89DF-97D74F0F2BD2}" type="presOf" srcId="{EB76B09B-687B-41C2-90DD-A9879142D9F7}" destId="{B9A49813-3B31-41DB-AA1F-D05BE144026B}" srcOrd="0" destOrd="0" presId="urn:microsoft.com/office/officeart/2005/8/layout/chevron2"/>
    <dgm:cxn modelId="{EFE643E2-FFE2-43C1-8444-85CDAD8C069B}" type="presOf" srcId="{919F1E44-0FD5-4ABF-A187-638A955CA7CB}" destId="{FC6E1335-B787-459F-AC52-BD6C7D9AE82F}" srcOrd="0" destOrd="0" presId="urn:microsoft.com/office/officeart/2005/8/layout/chevron2"/>
    <dgm:cxn modelId="{7B1573E5-66BC-4FE9-9302-E2B682B942E7}" srcId="{70B8DF2D-8A89-4B86-9E3B-7FCB8AF25399}" destId="{2334A806-34FE-4455-A21E-03F78782BDE7}" srcOrd="2" destOrd="0" parTransId="{BBBAE16C-1EA6-470D-9FE9-96F6909B7F23}" sibTransId="{E583FB42-379D-44C4-880D-74C112E3AF5C}"/>
    <dgm:cxn modelId="{57F1C5F8-EE36-4089-88F5-48C31450CF03}" srcId="{70B8DF2D-8A89-4B86-9E3B-7FCB8AF25399}" destId="{5AC9A3AC-1995-4272-B7A8-9471DC6B0E6E}" srcOrd="0" destOrd="0" parTransId="{FAACE709-A958-43D2-9E02-C0F324434AD7}" sibTransId="{0153179E-008A-4F0F-B7BE-62903D84E6FD}"/>
    <dgm:cxn modelId="{15364CEB-488F-44E7-918F-A9BD2B127EAC}" type="presParOf" srcId="{AF44FF9A-8A2B-49A3-BCEF-99EB03D5CC22}" destId="{98F3CF80-7755-4029-8B40-1D3DBD0EA8E2}" srcOrd="0" destOrd="0" presId="urn:microsoft.com/office/officeart/2005/8/layout/chevron2"/>
    <dgm:cxn modelId="{BC7A0AD1-EBB3-4531-AA63-7835EAFD9B19}" type="presParOf" srcId="{98F3CF80-7755-4029-8B40-1D3DBD0EA8E2}" destId="{41F5EDFD-F78D-431D-ABA1-12A9EEEB2CAE}" srcOrd="0" destOrd="0" presId="urn:microsoft.com/office/officeart/2005/8/layout/chevron2"/>
    <dgm:cxn modelId="{AB15FD60-3408-4566-BA4F-961034AD6D2C}" type="presParOf" srcId="{98F3CF80-7755-4029-8B40-1D3DBD0EA8E2}" destId="{F40A915B-C627-48FC-B3D6-01F1923DCB02}" srcOrd="1" destOrd="0" presId="urn:microsoft.com/office/officeart/2005/8/layout/chevron2"/>
    <dgm:cxn modelId="{6B4CDCBD-6458-47C6-8E58-B60077BD66CF}" type="presParOf" srcId="{AF44FF9A-8A2B-49A3-BCEF-99EB03D5CC22}" destId="{12255B6C-CDC0-44BA-8F7B-FE0E4F6241CA}" srcOrd="1" destOrd="0" presId="urn:microsoft.com/office/officeart/2005/8/layout/chevron2"/>
    <dgm:cxn modelId="{743AC75E-3891-41C2-9D01-697DCEFE6910}" type="presParOf" srcId="{AF44FF9A-8A2B-49A3-BCEF-99EB03D5CC22}" destId="{41515849-FF13-40BE-8536-47CAC771276C}" srcOrd="2" destOrd="0" presId="urn:microsoft.com/office/officeart/2005/8/layout/chevron2"/>
    <dgm:cxn modelId="{83EE1775-523E-4769-BB25-4644360896C7}" type="presParOf" srcId="{41515849-FF13-40BE-8536-47CAC771276C}" destId="{BE181C64-F2B2-4C9B-ABD2-0139710EA37E}" srcOrd="0" destOrd="0" presId="urn:microsoft.com/office/officeart/2005/8/layout/chevron2"/>
    <dgm:cxn modelId="{796C4482-526F-43DF-9459-9AD10F254B86}" type="presParOf" srcId="{41515849-FF13-40BE-8536-47CAC771276C}" destId="{8333962C-2369-49BD-BA1C-2FA6C4D51057}" srcOrd="1" destOrd="0" presId="urn:microsoft.com/office/officeart/2005/8/layout/chevron2"/>
    <dgm:cxn modelId="{AF596934-5DB2-470C-92BF-DF82FF1BE0EA}" type="presParOf" srcId="{AF44FF9A-8A2B-49A3-BCEF-99EB03D5CC22}" destId="{3536A8B4-E071-4879-B272-7405FAF680B4}" srcOrd="3" destOrd="0" presId="urn:microsoft.com/office/officeart/2005/8/layout/chevron2"/>
    <dgm:cxn modelId="{F6B41513-000A-46AB-811F-494313EB4382}" type="presParOf" srcId="{AF44FF9A-8A2B-49A3-BCEF-99EB03D5CC22}" destId="{AE4AD0C2-73C1-4091-A7C4-E1C4A8B527E8}" srcOrd="4" destOrd="0" presId="urn:microsoft.com/office/officeart/2005/8/layout/chevron2"/>
    <dgm:cxn modelId="{FA28F444-BDFB-4338-B14C-ACA95AAA6B05}" type="presParOf" srcId="{AE4AD0C2-73C1-4091-A7C4-E1C4A8B527E8}" destId="{31E0D0D9-21A3-4992-86FF-DD0CC9C556FF}" srcOrd="0" destOrd="0" presId="urn:microsoft.com/office/officeart/2005/8/layout/chevron2"/>
    <dgm:cxn modelId="{949C4AB7-E9A4-40E7-B30A-CE3D8408AC80}" type="presParOf" srcId="{AE4AD0C2-73C1-4091-A7C4-E1C4A8B527E8}" destId="{FC6E1335-B787-459F-AC52-BD6C7D9AE82F}" srcOrd="1" destOrd="0" presId="urn:microsoft.com/office/officeart/2005/8/layout/chevron2"/>
    <dgm:cxn modelId="{B9A5EC1E-C0A4-490C-A3DD-92BF28CE99CD}" type="presParOf" srcId="{AF44FF9A-8A2B-49A3-BCEF-99EB03D5CC22}" destId="{3BFDBA7F-9D83-4CD5-B153-2528E2CF7E97}" srcOrd="5" destOrd="0" presId="urn:microsoft.com/office/officeart/2005/8/layout/chevron2"/>
    <dgm:cxn modelId="{6C8F0643-F511-446E-AD72-0ECD96730BDB}" type="presParOf" srcId="{AF44FF9A-8A2B-49A3-BCEF-99EB03D5CC22}" destId="{27FF8D78-5FDA-4070-AF48-4C448C1D36FA}" srcOrd="6" destOrd="0" presId="urn:microsoft.com/office/officeart/2005/8/layout/chevron2"/>
    <dgm:cxn modelId="{AFA00558-0D63-4A87-BA23-DADF82A540EE}" type="presParOf" srcId="{27FF8D78-5FDA-4070-AF48-4C448C1D36FA}" destId="{E846396B-3001-4E23-83AD-3D8CDD116B94}" srcOrd="0" destOrd="0" presId="urn:microsoft.com/office/officeart/2005/8/layout/chevron2"/>
    <dgm:cxn modelId="{800910CD-B762-4E70-A20C-D98A1BFA4754}" type="presParOf" srcId="{27FF8D78-5FDA-4070-AF48-4C448C1D36FA}" destId="{DB86831C-624C-468A-BADE-B3FB31955C5D}" srcOrd="1" destOrd="0" presId="urn:microsoft.com/office/officeart/2005/8/layout/chevron2"/>
    <dgm:cxn modelId="{D6DAFE7A-3ABD-46A9-883A-1C9A5F4F0F1E}" type="presParOf" srcId="{AF44FF9A-8A2B-49A3-BCEF-99EB03D5CC22}" destId="{8E36EB71-7D30-4968-965B-E2062DAA78FA}" srcOrd="7" destOrd="0" presId="urn:microsoft.com/office/officeart/2005/8/layout/chevron2"/>
    <dgm:cxn modelId="{7244668B-A995-415F-BD23-8238AFEE4A1B}" type="presParOf" srcId="{AF44FF9A-8A2B-49A3-BCEF-99EB03D5CC22}" destId="{51BFDE30-E671-45DE-88D3-3A9D8C9217DF}" srcOrd="8" destOrd="0" presId="urn:microsoft.com/office/officeart/2005/8/layout/chevron2"/>
    <dgm:cxn modelId="{2928E7DC-849D-41AF-9B2E-E607EB52120F}" type="presParOf" srcId="{51BFDE30-E671-45DE-88D3-3A9D8C9217DF}" destId="{B9A49813-3B31-41DB-AA1F-D05BE144026B}" srcOrd="0" destOrd="0" presId="urn:microsoft.com/office/officeart/2005/8/layout/chevron2"/>
    <dgm:cxn modelId="{EBE29C86-BB61-40E0-984A-100158996448}" type="presParOf" srcId="{51BFDE30-E671-45DE-88D3-3A9D8C9217DF}" destId="{ABF83E20-2368-4253-84A3-CB1B8A71D15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A678D3-9519-4CDD-B367-1347CBB328B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FB19CFD-6339-4D15-88A2-9BB92F252A24}">
      <dgm:prSet/>
      <dgm:spPr/>
      <dgm:t>
        <a:bodyPr/>
        <a:lstStyle/>
        <a:p>
          <a:r>
            <a:rPr lang="en-US"/>
            <a:t>Do something fun and relaxing</a:t>
          </a:r>
        </a:p>
      </dgm:t>
    </dgm:pt>
    <dgm:pt modelId="{72A575CB-FAE5-4426-9458-5F2B2334BBF7}" type="parTrans" cxnId="{713C22F1-2C14-4418-86AA-22AEE14F4E1E}">
      <dgm:prSet/>
      <dgm:spPr/>
      <dgm:t>
        <a:bodyPr/>
        <a:lstStyle/>
        <a:p>
          <a:endParaRPr lang="en-US"/>
        </a:p>
      </dgm:t>
    </dgm:pt>
    <dgm:pt modelId="{C377133B-B652-4B94-A2DD-013C1F95BF49}" type="sibTrans" cxnId="{713C22F1-2C14-4418-86AA-22AEE14F4E1E}">
      <dgm:prSet/>
      <dgm:spPr/>
      <dgm:t>
        <a:bodyPr/>
        <a:lstStyle/>
        <a:p>
          <a:endParaRPr lang="en-US"/>
        </a:p>
      </dgm:t>
    </dgm:pt>
    <dgm:pt modelId="{679BCE03-D6A5-4D64-9602-921F7E870A37}">
      <dgm:prSet/>
      <dgm:spPr/>
      <dgm:t>
        <a:bodyPr/>
        <a:lstStyle/>
        <a:p>
          <a:r>
            <a:rPr lang="en-US"/>
            <a:t>Look over and review test for mistakes.  Meet with professor to learn from mistakes</a:t>
          </a:r>
        </a:p>
      </dgm:t>
    </dgm:pt>
    <dgm:pt modelId="{5DB57696-0CE8-482E-B176-6231D994D609}" type="parTrans" cxnId="{3B032592-9F08-4E6E-A786-4FC25CEB0893}">
      <dgm:prSet/>
      <dgm:spPr/>
      <dgm:t>
        <a:bodyPr/>
        <a:lstStyle/>
        <a:p>
          <a:endParaRPr lang="en-US"/>
        </a:p>
      </dgm:t>
    </dgm:pt>
    <dgm:pt modelId="{3AF183D6-5251-4C0C-884A-AD787225E9F6}" type="sibTrans" cxnId="{3B032592-9F08-4E6E-A786-4FC25CEB0893}">
      <dgm:prSet/>
      <dgm:spPr/>
      <dgm:t>
        <a:bodyPr/>
        <a:lstStyle/>
        <a:p>
          <a:endParaRPr lang="en-US"/>
        </a:p>
      </dgm:t>
    </dgm:pt>
    <dgm:pt modelId="{AE66D49A-197F-4DA2-B781-0CC4B35D341A}">
      <dgm:prSet/>
      <dgm:spPr/>
      <dgm:t>
        <a:bodyPr/>
        <a:lstStyle/>
        <a:p>
          <a:r>
            <a:rPr lang="en-US"/>
            <a:t>Post-test reviews will strengthen knowledge</a:t>
          </a:r>
        </a:p>
      </dgm:t>
    </dgm:pt>
    <dgm:pt modelId="{554243D9-45D7-4EBC-920B-FC2C85D84A27}" type="parTrans" cxnId="{43E9D7A4-3366-46A1-BFAB-F071AB177A68}">
      <dgm:prSet/>
      <dgm:spPr/>
      <dgm:t>
        <a:bodyPr/>
        <a:lstStyle/>
        <a:p>
          <a:endParaRPr lang="en-US"/>
        </a:p>
      </dgm:t>
    </dgm:pt>
    <dgm:pt modelId="{041770EE-5D81-41F3-941F-C19C8D416C21}" type="sibTrans" cxnId="{43E9D7A4-3366-46A1-BFAB-F071AB177A68}">
      <dgm:prSet/>
      <dgm:spPr/>
      <dgm:t>
        <a:bodyPr/>
        <a:lstStyle/>
        <a:p>
          <a:endParaRPr lang="en-US"/>
        </a:p>
      </dgm:t>
    </dgm:pt>
    <dgm:pt modelId="{41C51EBC-6089-49BA-BCAE-0E475E04EB41}">
      <dgm:prSet/>
      <dgm:spPr/>
      <dgm:t>
        <a:bodyPr/>
        <a:lstStyle/>
        <a:p>
          <a:r>
            <a:rPr lang="en-US"/>
            <a:t>Identify style or patterns of the exam</a:t>
          </a:r>
        </a:p>
      </dgm:t>
    </dgm:pt>
    <dgm:pt modelId="{A47DACE3-1645-402D-B1C4-CD12A4434C33}" type="parTrans" cxnId="{3B621FEC-99EB-4CE7-9A49-B57E98F176AF}">
      <dgm:prSet/>
      <dgm:spPr/>
      <dgm:t>
        <a:bodyPr/>
        <a:lstStyle/>
        <a:p>
          <a:endParaRPr lang="en-US"/>
        </a:p>
      </dgm:t>
    </dgm:pt>
    <dgm:pt modelId="{7319B450-09EB-4A07-BA4D-9AA25FBD9F63}" type="sibTrans" cxnId="{3B621FEC-99EB-4CE7-9A49-B57E98F176AF}">
      <dgm:prSet/>
      <dgm:spPr/>
      <dgm:t>
        <a:bodyPr/>
        <a:lstStyle/>
        <a:p>
          <a:endParaRPr lang="en-US"/>
        </a:p>
      </dgm:t>
    </dgm:pt>
    <dgm:pt modelId="{0315D545-0491-4ED3-A847-32B997E0F349}">
      <dgm:prSet/>
      <dgm:spPr/>
      <dgm:t>
        <a:bodyPr/>
        <a:lstStyle/>
        <a:p>
          <a:r>
            <a:rPr lang="en-US"/>
            <a:t>Specific resources…lectures…book bolded text….study guide</a:t>
          </a:r>
        </a:p>
      </dgm:t>
    </dgm:pt>
    <dgm:pt modelId="{ABC7A9EB-FB25-4FB0-87AD-E79648142003}" type="parTrans" cxnId="{AF2A3458-4573-444C-8331-2C7E8793FA89}">
      <dgm:prSet/>
      <dgm:spPr/>
      <dgm:t>
        <a:bodyPr/>
        <a:lstStyle/>
        <a:p>
          <a:endParaRPr lang="en-US"/>
        </a:p>
      </dgm:t>
    </dgm:pt>
    <dgm:pt modelId="{47C53882-7371-4205-8EAD-2AA1D822EBBF}" type="sibTrans" cxnId="{AF2A3458-4573-444C-8331-2C7E8793FA89}">
      <dgm:prSet/>
      <dgm:spPr/>
      <dgm:t>
        <a:bodyPr/>
        <a:lstStyle/>
        <a:p>
          <a:endParaRPr lang="en-US"/>
        </a:p>
      </dgm:t>
    </dgm:pt>
    <dgm:pt modelId="{82882128-92B0-4A4F-AB37-EBD078770D5B}">
      <dgm:prSet/>
      <dgm:spPr/>
      <dgm:t>
        <a:bodyPr/>
        <a:lstStyle/>
        <a:p>
          <a:r>
            <a:rPr lang="en-US"/>
            <a:t>Were there patterns you identified</a:t>
          </a:r>
        </a:p>
      </dgm:t>
    </dgm:pt>
    <dgm:pt modelId="{BA24DF82-56FA-4D3F-981A-41977DBD9253}" type="parTrans" cxnId="{1153AF50-46DA-4017-93E5-218BC200B575}">
      <dgm:prSet/>
      <dgm:spPr/>
      <dgm:t>
        <a:bodyPr/>
        <a:lstStyle/>
        <a:p>
          <a:endParaRPr lang="en-US"/>
        </a:p>
      </dgm:t>
    </dgm:pt>
    <dgm:pt modelId="{5A10B8E3-12A5-4DE1-B68C-47B5C09DA401}" type="sibTrans" cxnId="{1153AF50-46DA-4017-93E5-218BC200B575}">
      <dgm:prSet/>
      <dgm:spPr/>
      <dgm:t>
        <a:bodyPr/>
        <a:lstStyle/>
        <a:p>
          <a:endParaRPr lang="en-US"/>
        </a:p>
      </dgm:t>
    </dgm:pt>
    <dgm:pt modelId="{64420C79-68AD-4260-8BBE-EAD4C7FD6006}" type="pres">
      <dgm:prSet presAssocID="{E2A678D3-9519-4CDD-B367-1347CBB328B7}" presName="root" presStyleCnt="0">
        <dgm:presLayoutVars>
          <dgm:dir/>
          <dgm:resizeHandles val="exact"/>
        </dgm:presLayoutVars>
      </dgm:prSet>
      <dgm:spPr/>
    </dgm:pt>
    <dgm:pt modelId="{E2AE9C31-E1FF-4B89-A759-F87D9A8414DD}" type="pres">
      <dgm:prSet presAssocID="{DFB19CFD-6339-4D15-88A2-9BB92F252A24}" presName="compNode" presStyleCnt="0"/>
      <dgm:spPr/>
    </dgm:pt>
    <dgm:pt modelId="{7AB87CE1-03C2-4F04-8C57-031A11CC230B}" type="pres">
      <dgm:prSet presAssocID="{DFB19CFD-6339-4D15-88A2-9BB92F252A24}" presName="bgRect" presStyleLbl="bgShp" presStyleIdx="0" presStyleCnt="4"/>
      <dgm:spPr/>
    </dgm:pt>
    <dgm:pt modelId="{7352547D-391D-4839-BEE5-BBA8DC973BC3}" type="pres">
      <dgm:prSet presAssocID="{DFB19CFD-6339-4D15-88A2-9BB92F252A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nce"/>
        </a:ext>
      </dgm:extLst>
    </dgm:pt>
    <dgm:pt modelId="{BBF452C9-AF8C-440F-B25D-FA3E2E1F8793}" type="pres">
      <dgm:prSet presAssocID="{DFB19CFD-6339-4D15-88A2-9BB92F252A24}" presName="spaceRect" presStyleCnt="0"/>
      <dgm:spPr/>
    </dgm:pt>
    <dgm:pt modelId="{F311D034-F8BA-42F3-AC4E-143F76B8BC34}" type="pres">
      <dgm:prSet presAssocID="{DFB19CFD-6339-4D15-88A2-9BB92F252A24}" presName="parTx" presStyleLbl="revTx" presStyleIdx="0" presStyleCnt="5">
        <dgm:presLayoutVars>
          <dgm:chMax val="0"/>
          <dgm:chPref val="0"/>
        </dgm:presLayoutVars>
      </dgm:prSet>
      <dgm:spPr/>
    </dgm:pt>
    <dgm:pt modelId="{92985509-9895-4DC3-9D86-630A81B699D2}" type="pres">
      <dgm:prSet presAssocID="{C377133B-B652-4B94-A2DD-013C1F95BF49}" presName="sibTrans" presStyleCnt="0"/>
      <dgm:spPr/>
    </dgm:pt>
    <dgm:pt modelId="{230DAEF7-7B22-4E42-A34F-0D6B381D4EC1}" type="pres">
      <dgm:prSet presAssocID="{679BCE03-D6A5-4D64-9602-921F7E870A37}" presName="compNode" presStyleCnt="0"/>
      <dgm:spPr/>
    </dgm:pt>
    <dgm:pt modelId="{FB4FC204-FBC6-4DCD-AB31-79AB128E8CEE}" type="pres">
      <dgm:prSet presAssocID="{679BCE03-D6A5-4D64-9602-921F7E870A37}" presName="bgRect" presStyleLbl="bgShp" presStyleIdx="1" presStyleCnt="4"/>
      <dgm:spPr/>
    </dgm:pt>
    <dgm:pt modelId="{33FFC1A7-A367-47A7-A113-D65605A96FD8}" type="pres">
      <dgm:prSet presAssocID="{679BCE03-D6A5-4D64-9602-921F7E870A3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6E8FC6A7-A4A8-48D7-A38A-236F0FCFBACC}" type="pres">
      <dgm:prSet presAssocID="{679BCE03-D6A5-4D64-9602-921F7E870A37}" presName="spaceRect" presStyleCnt="0"/>
      <dgm:spPr/>
    </dgm:pt>
    <dgm:pt modelId="{A78403C2-051B-4F20-B476-70DD85624544}" type="pres">
      <dgm:prSet presAssocID="{679BCE03-D6A5-4D64-9602-921F7E870A37}" presName="parTx" presStyleLbl="revTx" presStyleIdx="1" presStyleCnt="5">
        <dgm:presLayoutVars>
          <dgm:chMax val="0"/>
          <dgm:chPref val="0"/>
        </dgm:presLayoutVars>
      </dgm:prSet>
      <dgm:spPr/>
    </dgm:pt>
    <dgm:pt modelId="{54A482BE-06E3-4ADA-A71B-83C52410592E}" type="pres">
      <dgm:prSet presAssocID="{3AF183D6-5251-4C0C-884A-AD787225E9F6}" presName="sibTrans" presStyleCnt="0"/>
      <dgm:spPr/>
    </dgm:pt>
    <dgm:pt modelId="{D0ECBDDC-4ADA-4A31-B352-01C31048639C}" type="pres">
      <dgm:prSet presAssocID="{AE66D49A-197F-4DA2-B781-0CC4B35D341A}" presName="compNode" presStyleCnt="0"/>
      <dgm:spPr/>
    </dgm:pt>
    <dgm:pt modelId="{DB722BF7-6FBC-4916-80A5-EE45FF109BE2}" type="pres">
      <dgm:prSet presAssocID="{AE66D49A-197F-4DA2-B781-0CC4B35D341A}" presName="bgRect" presStyleLbl="bgShp" presStyleIdx="2" presStyleCnt="4"/>
      <dgm:spPr/>
    </dgm:pt>
    <dgm:pt modelId="{3E243FC7-8A6A-4F03-9EB4-5AA12B35AB66}" type="pres">
      <dgm:prSet presAssocID="{AE66D49A-197F-4DA2-B781-0CC4B35D341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BAD672FA-CD9C-4AC2-8E6C-2639F003DC0C}" type="pres">
      <dgm:prSet presAssocID="{AE66D49A-197F-4DA2-B781-0CC4B35D341A}" presName="spaceRect" presStyleCnt="0"/>
      <dgm:spPr/>
    </dgm:pt>
    <dgm:pt modelId="{41D2AF26-1FB8-4882-8B33-2311C49F819D}" type="pres">
      <dgm:prSet presAssocID="{AE66D49A-197F-4DA2-B781-0CC4B35D341A}" presName="parTx" presStyleLbl="revTx" presStyleIdx="2" presStyleCnt="5">
        <dgm:presLayoutVars>
          <dgm:chMax val="0"/>
          <dgm:chPref val="0"/>
        </dgm:presLayoutVars>
      </dgm:prSet>
      <dgm:spPr/>
    </dgm:pt>
    <dgm:pt modelId="{43F84104-AA86-4E27-9807-1880B9B1FB86}" type="pres">
      <dgm:prSet presAssocID="{041770EE-5D81-41F3-941F-C19C8D416C21}" presName="sibTrans" presStyleCnt="0"/>
      <dgm:spPr/>
    </dgm:pt>
    <dgm:pt modelId="{D5507112-F435-4D2D-ACB9-833A98AF05DB}" type="pres">
      <dgm:prSet presAssocID="{41C51EBC-6089-49BA-BCAE-0E475E04EB41}" presName="compNode" presStyleCnt="0"/>
      <dgm:spPr/>
    </dgm:pt>
    <dgm:pt modelId="{6DE00E31-D0DC-46FE-88A8-2195A0CBBEB2}" type="pres">
      <dgm:prSet presAssocID="{41C51EBC-6089-49BA-BCAE-0E475E04EB41}" presName="bgRect" presStyleLbl="bgShp" presStyleIdx="3" presStyleCnt="4"/>
      <dgm:spPr/>
    </dgm:pt>
    <dgm:pt modelId="{314AABBF-5902-44FE-82AE-F1ABA15E1AD6}" type="pres">
      <dgm:prSet presAssocID="{41C51EBC-6089-49BA-BCAE-0E475E04EB4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Book"/>
        </a:ext>
      </dgm:extLst>
    </dgm:pt>
    <dgm:pt modelId="{33BB6B79-8D17-4116-9F18-C79C72475F5D}" type="pres">
      <dgm:prSet presAssocID="{41C51EBC-6089-49BA-BCAE-0E475E04EB41}" presName="spaceRect" presStyleCnt="0"/>
      <dgm:spPr/>
    </dgm:pt>
    <dgm:pt modelId="{CA1CDABE-6307-4CB5-998A-EF21BDB1C1A2}" type="pres">
      <dgm:prSet presAssocID="{41C51EBC-6089-49BA-BCAE-0E475E04EB41}" presName="parTx" presStyleLbl="revTx" presStyleIdx="3" presStyleCnt="5">
        <dgm:presLayoutVars>
          <dgm:chMax val="0"/>
          <dgm:chPref val="0"/>
        </dgm:presLayoutVars>
      </dgm:prSet>
      <dgm:spPr/>
    </dgm:pt>
    <dgm:pt modelId="{5F480E55-0C5C-4B35-8BD8-8EC1EBF274D1}" type="pres">
      <dgm:prSet presAssocID="{41C51EBC-6089-49BA-BCAE-0E475E04EB41}" presName="desTx" presStyleLbl="revTx" presStyleIdx="4" presStyleCnt="5">
        <dgm:presLayoutVars/>
      </dgm:prSet>
      <dgm:spPr/>
    </dgm:pt>
  </dgm:ptLst>
  <dgm:cxnLst>
    <dgm:cxn modelId="{7755135D-872B-4675-A8C9-60F1D0A83B4C}" type="presOf" srcId="{0315D545-0491-4ED3-A847-32B997E0F349}" destId="{5F480E55-0C5C-4B35-8BD8-8EC1EBF274D1}" srcOrd="0" destOrd="0" presId="urn:microsoft.com/office/officeart/2018/2/layout/IconVerticalSolidList"/>
    <dgm:cxn modelId="{1153AF50-46DA-4017-93E5-218BC200B575}" srcId="{41C51EBC-6089-49BA-BCAE-0E475E04EB41}" destId="{82882128-92B0-4A4F-AB37-EBD078770D5B}" srcOrd="1" destOrd="0" parTransId="{BA24DF82-56FA-4D3F-981A-41977DBD9253}" sibTransId="{5A10B8E3-12A5-4DE1-B68C-47B5C09DA401}"/>
    <dgm:cxn modelId="{0E756D55-0A7E-4E66-9DFB-5112969B43F5}" type="presOf" srcId="{82882128-92B0-4A4F-AB37-EBD078770D5B}" destId="{5F480E55-0C5C-4B35-8BD8-8EC1EBF274D1}" srcOrd="0" destOrd="1" presId="urn:microsoft.com/office/officeart/2018/2/layout/IconVerticalSolidList"/>
    <dgm:cxn modelId="{AF2A3458-4573-444C-8331-2C7E8793FA89}" srcId="{41C51EBC-6089-49BA-BCAE-0E475E04EB41}" destId="{0315D545-0491-4ED3-A847-32B997E0F349}" srcOrd="0" destOrd="0" parTransId="{ABC7A9EB-FB25-4FB0-87AD-E79648142003}" sibTransId="{47C53882-7371-4205-8EAD-2AA1D822EBBF}"/>
    <dgm:cxn modelId="{C3D89358-1732-498D-9592-D85D48CC5B64}" type="presOf" srcId="{679BCE03-D6A5-4D64-9602-921F7E870A37}" destId="{A78403C2-051B-4F20-B476-70DD85624544}" srcOrd="0" destOrd="0" presId="urn:microsoft.com/office/officeart/2018/2/layout/IconVerticalSolidList"/>
    <dgm:cxn modelId="{3B032592-9F08-4E6E-A786-4FC25CEB0893}" srcId="{E2A678D3-9519-4CDD-B367-1347CBB328B7}" destId="{679BCE03-D6A5-4D64-9602-921F7E870A37}" srcOrd="1" destOrd="0" parTransId="{5DB57696-0CE8-482E-B176-6231D994D609}" sibTransId="{3AF183D6-5251-4C0C-884A-AD787225E9F6}"/>
    <dgm:cxn modelId="{7A971895-1F9B-4B13-BFE8-11A8B3E19305}" type="presOf" srcId="{41C51EBC-6089-49BA-BCAE-0E475E04EB41}" destId="{CA1CDABE-6307-4CB5-998A-EF21BDB1C1A2}" srcOrd="0" destOrd="0" presId="urn:microsoft.com/office/officeart/2018/2/layout/IconVerticalSolidList"/>
    <dgm:cxn modelId="{43E9D7A4-3366-46A1-BFAB-F071AB177A68}" srcId="{E2A678D3-9519-4CDD-B367-1347CBB328B7}" destId="{AE66D49A-197F-4DA2-B781-0CC4B35D341A}" srcOrd="2" destOrd="0" parTransId="{554243D9-45D7-4EBC-920B-FC2C85D84A27}" sibTransId="{041770EE-5D81-41F3-941F-C19C8D416C21}"/>
    <dgm:cxn modelId="{CAEC56B7-6DE6-4C96-9E07-B48435D7EA31}" type="presOf" srcId="{DFB19CFD-6339-4D15-88A2-9BB92F252A24}" destId="{F311D034-F8BA-42F3-AC4E-143F76B8BC34}" srcOrd="0" destOrd="0" presId="urn:microsoft.com/office/officeart/2018/2/layout/IconVerticalSolidList"/>
    <dgm:cxn modelId="{6D2C45C7-6826-45ED-AA79-71D73B672C37}" type="presOf" srcId="{AE66D49A-197F-4DA2-B781-0CC4B35D341A}" destId="{41D2AF26-1FB8-4882-8B33-2311C49F819D}" srcOrd="0" destOrd="0" presId="urn:microsoft.com/office/officeart/2018/2/layout/IconVerticalSolidList"/>
    <dgm:cxn modelId="{5CD57DE2-3F12-4268-B8B5-1BB033EDA37F}" type="presOf" srcId="{E2A678D3-9519-4CDD-B367-1347CBB328B7}" destId="{64420C79-68AD-4260-8BBE-EAD4C7FD6006}" srcOrd="0" destOrd="0" presId="urn:microsoft.com/office/officeart/2018/2/layout/IconVerticalSolidList"/>
    <dgm:cxn modelId="{3B621FEC-99EB-4CE7-9A49-B57E98F176AF}" srcId="{E2A678D3-9519-4CDD-B367-1347CBB328B7}" destId="{41C51EBC-6089-49BA-BCAE-0E475E04EB41}" srcOrd="3" destOrd="0" parTransId="{A47DACE3-1645-402D-B1C4-CD12A4434C33}" sibTransId="{7319B450-09EB-4A07-BA4D-9AA25FBD9F63}"/>
    <dgm:cxn modelId="{713C22F1-2C14-4418-86AA-22AEE14F4E1E}" srcId="{E2A678D3-9519-4CDD-B367-1347CBB328B7}" destId="{DFB19CFD-6339-4D15-88A2-9BB92F252A24}" srcOrd="0" destOrd="0" parTransId="{72A575CB-FAE5-4426-9458-5F2B2334BBF7}" sibTransId="{C377133B-B652-4B94-A2DD-013C1F95BF49}"/>
    <dgm:cxn modelId="{A04BA430-A33F-491F-9DFC-B211216BD1C7}" type="presParOf" srcId="{64420C79-68AD-4260-8BBE-EAD4C7FD6006}" destId="{E2AE9C31-E1FF-4B89-A759-F87D9A8414DD}" srcOrd="0" destOrd="0" presId="urn:microsoft.com/office/officeart/2018/2/layout/IconVerticalSolidList"/>
    <dgm:cxn modelId="{DEFB931C-0BC8-4275-BC8B-D85ED739C975}" type="presParOf" srcId="{E2AE9C31-E1FF-4B89-A759-F87D9A8414DD}" destId="{7AB87CE1-03C2-4F04-8C57-031A11CC230B}" srcOrd="0" destOrd="0" presId="urn:microsoft.com/office/officeart/2018/2/layout/IconVerticalSolidList"/>
    <dgm:cxn modelId="{80988B97-BB66-4523-AD52-BB45355B07BF}" type="presParOf" srcId="{E2AE9C31-E1FF-4B89-A759-F87D9A8414DD}" destId="{7352547D-391D-4839-BEE5-BBA8DC973BC3}" srcOrd="1" destOrd="0" presId="urn:microsoft.com/office/officeart/2018/2/layout/IconVerticalSolidList"/>
    <dgm:cxn modelId="{643C63F5-715E-43BA-80D5-B9E6FD33CEDE}" type="presParOf" srcId="{E2AE9C31-E1FF-4B89-A759-F87D9A8414DD}" destId="{BBF452C9-AF8C-440F-B25D-FA3E2E1F8793}" srcOrd="2" destOrd="0" presId="urn:microsoft.com/office/officeart/2018/2/layout/IconVerticalSolidList"/>
    <dgm:cxn modelId="{E700EBA0-3361-4233-97DD-094E1C0861C3}" type="presParOf" srcId="{E2AE9C31-E1FF-4B89-A759-F87D9A8414DD}" destId="{F311D034-F8BA-42F3-AC4E-143F76B8BC34}" srcOrd="3" destOrd="0" presId="urn:microsoft.com/office/officeart/2018/2/layout/IconVerticalSolidList"/>
    <dgm:cxn modelId="{8416F055-CB47-4B64-AADC-A22A2770E39E}" type="presParOf" srcId="{64420C79-68AD-4260-8BBE-EAD4C7FD6006}" destId="{92985509-9895-4DC3-9D86-630A81B699D2}" srcOrd="1" destOrd="0" presId="urn:microsoft.com/office/officeart/2018/2/layout/IconVerticalSolidList"/>
    <dgm:cxn modelId="{C819E8E9-69FF-4D38-A150-6D80585BEEA3}" type="presParOf" srcId="{64420C79-68AD-4260-8BBE-EAD4C7FD6006}" destId="{230DAEF7-7B22-4E42-A34F-0D6B381D4EC1}" srcOrd="2" destOrd="0" presId="urn:microsoft.com/office/officeart/2018/2/layout/IconVerticalSolidList"/>
    <dgm:cxn modelId="{3AFA0E08-0815-4E2B-8019-D21AC228C354}" type="presParOf" srcId="{230DAEF7-7B22-4E42-A34F-0D6B381D4EC1}" destId="{FB4FC204-FBC6-4DCD-AB31-79AB128E8CEE}" srcOrd="0" destOrd="0" presId="urn:microsoft.com/office/officeart/2018/2/layout/IconVerticalSolidList"/>
    <dgm:cxn modelId="{E328746C-4E58-4058-AB3B-C032CE695D4B}" type="presParOf" srcId="{230DAEF7-7B22-4E42-A34F-0D6B381D4EC1}" destId="{33FFC1A7-A367-47A7-A113-D65605A96FD8}" srcOrd="1" destOrd="0" presId="urn:microsoft.com/office/officeart/2018/2/layout/IconVerticalSolidList"/>
    <dgm:cxn modelId="{BF9670F0-4AF2-42A7-89AA-FF727558412D}" type="presParOf" srcId="{230DAEF7-7B22-4E42-A34F-0D6B381D4EC1}" destId="{6E8FC6A7-A4A8-48D7-A38A-236F0FCFBACC}" srcOrd="2" destOrd="0" presId="urn:microsoft.com/office/officeart/2018/2/layout/IconVerticalSolidList"/>
    <dgm:cxn modelId="{8BAEC965-62E9-42EC-805C-1B5E20189093}" type="presParOf" srcId="{230DAEF7-7B22-4E42-A34F-0D6B381D4EC1}" destId="{A78403C2-051B-4F20-B476-70DD85624544}" srcOrd="3" destOrd="0" presId="urn:microsoft.com/office/officeart/2018/2/layout/IconVerticalSolidList"/>
    <dgm:cxn modelId="{4E614D42-2A7C-4F65-95FC-0C23A65FEB3F}" type="presParOf" srcId="{64420C79-68AD-4260-8BBE-EAD4C7FD6006}" destId="{54A482BE-06E3-4ADA-A71B-83C52410592E}" srcOrd="3" destOrd="0" presId="urn:microsoft.com/office/officeart/2018/2/layout/IconVerticalSolidList"/>
    <dgm:cxn modelId="{B76F61DD-BB84-48BA-81D2-C55EC7AC32B9}" type="presParOf" srcId="{64420C79-68AD-4260-8BBE-EAD4C7FD6006}" destId="{D0ECBDDC-4ADA-4A31-B352-01C31048639C}" srcOrd="4" destOrd="0" presId="urn:microsoft.com/office/officeart/2018/2/layout/IconVerticalSolidList"/>
    <dgm:cxn modelId="{D891A895-F38A-4D30-ABB4-52E878C4AA75}" type="presParOf" srcId="{D0ECBDDC-4ADA-4A31-B352-01C31048639C}" destId="{DB722BF7-6FBC-4916-80A5-EE45FF109BE2}" srcOrd="0" destOrd="0" presId="urn:microsoft.com/office/officeart/2018/2/layout/IconVerticalSolidList"/>
    <dgm:cxn modelId="{7F2131AB-64BA-440B-8A5F-E32F81108599}" type="presParOf" srcId="{D0ECBDDC-4ADA-4A31-B352-01C31048639C}" destId="{3E243FC7-8A6A-4F03-9EB4-5AA12B35AB66}" srcOrd="1" destOrd="0" presId="urn:microsoft.com/office/officeart/2018/2/layout/IconVerticalSolidList"/>
    <dgm:cxn modelId="{EE7F50E9-ABA8-4502-B8AF-62EC308D58D1}" type="presParOf" srcId="{D0ECBDDC-4ADA-4A31-B352-01C31048639C}" destId="{BAD672FA-CD9C-4AC2-8E6C-2639F003DC0C}" srcOrd="2" destOrd="0" presId="urn:microsoft.com/office/officeart/2018/2/layout/IconVerticalSolidList"/>
    <dgm:cxn modelId="{C76515BF-E9BF-48DC-B2D3-A19F2587FF97}" type="presParOf" srcId="{D0ECBDDC-4ADA-4A31-B352-01C31048639C}" destId="{41D2AF26-1FB8-4882-8B33-2311C49F819D}" srcOrd="3" destOrd="0" presId="urn:microsoft.com/office/officeart/2018/2/layout/IconVerticalSolidList"/>
    <dgm:cxn modelId="{26BEBAC2-4A4D-48CB-A286-E1EB9D6C75F0}" type="presParOf" srcId="{64420C79-68AD-4260-8BBE-EAD4C7FD6006}" destId="{43F84104-AA86-4E27-9807-1880B9B1FB86}" srcOrd="5" destOrd="0" presId="urn:microsoft.com/office/officeart/2018/2/layout/IconVerticalSolidList"/>
    <dgm:cxn modelId="{2051D8E5-0A0C-4451-B954-DB3149F68716}" type="presParOf" srcId="{64420C79-68AD-4260-8BBE-EAD4C7FD6006}" destId="{D5507112-F435-4D2D-ACB9-833A98AF05DB}" srcOrd="6" destOrd="0" presId="urn:microsoft.com/office/officeart/2018/2/layout/IconVerticalSolidList"/>
    <dgm:cxn modelId="{076B1E74-7A6D-46FE-86EC-0378D4D83F79}" type="presParOf" srcId="{D5507112-F435-4D2D-ACB9-833A98AF05DB}" destId="{6DE00E31-D0DC-46FE-88A8-2195A0CBBEB2}" srcOrd="0" destOrd="0" presId="urn:microsoft.com/office/officeart/2018/2/layout/IconVerticalSolidList"/>
    <dgm:cxn modelId="{48E7BE49-7A0D-463B-8750-92E18D1AEDAF}" type="presParOf" srcId="{D5507112-F435-4D2D-ACB9-833A98AF05DB}" destId="{314AABBF-5902-44FE-82AE-F1ABA15E1AD6}" srcOrd="1" destOrd="0" presId="urn:microsoft.com/office/officeart/2018/2/layout/IconVerticalSolidList"/>
    <dgm:cxn modelId="{C3CE4564-0409-48E5-9234-A2A28B386E8B}" type="presParOf" srcId="{D5507112-F435-4D2D-ACB9-833A98AF05DB}" destId="{33BB6B79-8D17-4116-9F18-C79C72475F5D}" srcOrd="2" destOrd="0" presId="urn:microsoft.com/office/officeart/2018/2/layout/IconVerticalSolidList"/>
    <dgm:cxn modelId="{DDA9846F-BC95-485C-9EBD-AEA33182E8E6}" type="presParOf" srcId="{D5507112-F435-4D2D-ACB9-833A98AF05DB}" destId="{CA1CDABE-6307-4CB5-998A-EF21BDB1C1A2}" srcOrd="3" destOrd="0" presId="urn:microsoft.com/office/officeart/2018/2/layout/IconVerticalSolidList"/>
    <dgm:cxn modelId="{FBD20739-F609-4845-9A51-82F1952C9BE3}" type="presParOf" srcId="{D5507112-F435-4D2D-ACB9-833A98AF05DB}" destId="{5F480E55-0C5C-4B35-8BD8-8EC1EBF274D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D3FF75-D0D9-4986-94C5-DD8A2F0F39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ABCFF9-998E-462F-899F-8657D02578EE}">
      <dgm:prSet/>
      <dgm:spPr/>
      <dgm:t>
        <a:bodyPr/>
        <a:lstStyle/>
        <a:p>
          <a:r>
            <a:rPr lang="en-US"/>
            <a:t>Instructions:</a:t>
          </a:r>
        </a:p>
      </dgm:t>
    </dgm:pt>
    <dgm:pt modelId="{C8497F75-C4C1-4887-8E0C-C2EA5F44BC6D}" type="parTrans" cxnId="{23352B5E-1C07-4AE6-B1D0-1C83902B0E9B}">
      <dgm:prSet/>
      <dgm:spPr/>
      <dgm:t>
        <a:bodyPr/>
        <a:lstStyle/>
        <a:p>
          <a:endParaRPr lang="en-US"/>
        </a:p>
      </dgm:t>
    </dgm:pt>
    <dgm:pt modelId="{85642529-8CE5-48BA-9684-E46F9BEF4018}" type="sibTrans" cxnId="{23352B5E-1C07-4AE6-B1D0-1C83902B0E9B}">
      <dgm:prSet/>
      <dgm:spPr/>
      <dgm:t>
        <a:bodyPr/>
        <a:lstStyle/>
        <a:p>
          <a:endParaRPr lang="en-US"/>
        </a:p>
      </dgm:t>
    </dgm:pt>
    <dgm:pt modelId="{D52F7184-79CD-4F30-AE5F-DD341E55AC84}">
      <dgm:prSet custT="1"/>
      <dgm:spPr/>
      <dgm:t>
        <a:bodyPr/>
        <a:lstStyle/>
        <a:p>
          <a:r>
            <a:rPr lang="en-US" sz="2800" dirty="0"/>
            <a:t>You have only 5 MINUTES</a:t>
          </a:r>
        </a:p>
      </dgm:t>
    </dgm:pt>
    <dgm:pt modelId="{3FD04AD8-4FD3-474D-9CA9-1789AC057A3F}" type="parTrans" cxnId="{23778AB7-88A9-4FAF-BA6B-6C6A47F035B3}">
      <dgm:prSet/>
      <dgm:spPr/>
      <dgm:t>
        <a:bodyPr/>
        <a:lstStyle/>
        <a:p>
          <a:endParaRPr lang="en-US"/>
        </a:p>
      </dgm:t>
    </dgm:pt>
    <dgm:pt modelId="{5EADF884-CF18-402C-8283-26DFFE554CF6}" type="sibTrans" cxnId="{23778AB7-88A9-4FAF-BA6B-6C6A47F035B3}">
      <dgm:prSet/>
      <dgm:spPr/>
      <dgm:t>
        <a:bodyPr/>
        <a:lstStyle/>
        <a:p>
          <a:endParaRPr lang="en-US"/>
        </a:p>
      </dgm:t>
    </dgm:pt>
    <dgm:pt modelId="{90068971-C7F5-44DE-A79C-06F8AED5E920}">
      <dgm:prSet custT="1"/>
      <dgm:spPr/>
      <dgm:t>
        <a:bodyPr/>
        <a:lstStyle/>
        <a:p>
          <a:r>
            <a:rPr lang="en-US" sz="2800" dirty="0"/>
            <a:t>Turn your paper over.  </a:t>
          </a:r>
        </a:p>
      </dgm:t>
    </dgm:pt>
    <dgm:pt modelId="{4505B0DA-63E9-41FF-9842-D80B5B01CB72}" type="parTrans" cxnId="{A14FBEEA-3D0E-430B-A1CF-ADAFB334D5B1}">
      <dgm:prSet/>
      <dgm:spPr/>
      <dgm:t>
        <a:bodyPr/>
        <a:lstStyle/>
        <a:p>
          <a:endParaRPr lang="en-US"/>
        </a:p>
      </dgm:t>
    </dgm:pt>
    <dgm:pt modelId="{051A0D90-069C-4168-8FA4-5199D7DD1BDC}" type="sibTrans" cxnId="{A14FBEEA-3D0E-430B-A1CF-ADAFB334D5B1}">
      <dgm:prSet/>
      <dgm:spPr/>
      <dgm:t>
        <a:bodyPr/>
        <a:lstStyle/>
        <a:p>
          <a:endParaRPr lang="en-US"/>
        </a:p>
      </dgm:t>
    </dgm:pt>
    <dgm:pt modelId="{61A08520-8788-4579-87F3-CA3E2F3530E4}">
      <dgm:prSet custT="1"/>
      <dgm:spPr/>
      <dgm:t>
        <a:bodyPr/>
        <a:lstStyle/>
        <a:p>
          <a:r>
            <a:rPr lang="en-US" sz="2800" dirty="0"/>
            <a:t>List as many test tips from the presentation.  </a:t>
          </a:r>
        </a:p>
      </dgm:t>
    </dgm:pt>
    <dgm:pt modelId="{11461BE2-FEFA-4868-A29F-991F54402B3C}" type="parTrans" cxnId="{20F37F72-64C1-44D7-B1CD-7082ED61567B}">
      <dgm:prSet/>
      <dgm:spPr/>
      <dgm:t>
        <a:bodyPr/>
        <a:lstStyle/>
        <a:p>
          <a:endParaRPr lang="en-US"/>
        </a:p>
      </dgm:t>
    </dgm:pt>
    <dgm:pt modelId="{80D4C6F9-AAD1-45ED-86C0-79859C22F418}" type="sibTrans" cxnId="{20F37F72-64C1-44D7-B1CD-7082ED61567B}">
      <dgm:prSet/>
      <dgm:spPr/>
      <dgm:t>
        <a:bodyPr/>
        <a:lstStyle/>
        <a:p>
          <a:endParaRPr lang="en-US"/>
        </a:p>
      </dgm:t>
    </dgm:pt>
    <dgm:pt modelId="{FF914E46-B07E-40D4-AAF0-25D820F15F51}">
      <dgm:prSet/>
      <dgm:spPr/>
      <dgm:t>
        <a:bodyPr/>
        <a:lstStyle/>
        <a:p>
          <a:r>
            <a:rPr lang="en-US"/>
            <a:t>&gt; 50 tips</a:t>
          </a:r>
        </a:p>
      </dgm:t>
    </dgm:pt>
    <dgm:pt modelId="{1F00C3AC-A05B-44E7-89E5-7C7B61BA091A}" type="parTrans" cxnId="{F7C0171E-C2E7-430D-9D5E-F10CA1D7E647}">
      <dgm:prSet/>
      <dgm:spPr/>
      <dgm:t>
        <a:bodyPr/>
        <a:lstStyle/>
        <a:p>
          <a:endParaRPr lang="en-US"/>
        </a:p>
      </dgm:t>
    </dgm:pt>
    <dgm:pt modelId="{1B109229-61FE-4381-A004-CF3FBF2F4282}" type="sibTrans" cxnId="{F7C0171E-C2E7-430D-9D5E-F10CA1D7E647}">
      <dgm:prSet/>
      <dgm:spPr/>
      <dgm:t>
        <a:bodyPr/>
        <a:lstStyle/>
        <a:p>
          <a:endParaRPr lang="en-US"/>
        </a:p>
      </dgm:t>
    </dgm:pt>
    <dgm:pt modelId="{CDFC4D86-D603-45BC-BDDB-48A21711055A}" type="pres">
      <dgm:prSet presAssocID="{06D3FF75-D0D9-4986-94C5-DD8A2F0F39E0}" presName="linear" presStyleCnt="0">
        <dgm:presLayoutVars>
          <dgm:animLvl val="lvl"/>
          <dgm:resizeHandles val="exact"/>
        </dgm:presLayoutVars>
      </dgm:prSet>
      <dgm:spPr/>
    </dgm:pt>
    <dgm:pt modelId="{3C8E0D3C-DBC6-41DF-9296-653AE15E1D63}" type="pres">
      <dgm:prSet presAssocID="{6FABCFF9-998E-462F-899F-8657D02578EE}" presName="parentText" presStyleLbl="node1" presStyleIdx="0" presStyleCnt="2">
        <dgm:presLayoutVars>
          <dgm:chMax val="0"/>
          <dgm:bulletEnabled val="1"/>
        </dgm:presLayoutVars>
      </dgm:prSet>
      <dgm:spPr/>
    </dgm:pt>
    <dgm:pt modelId="{F3638F52-B241-45B2-BB00-5DD3D7E65A9C}" type="pres">
      <dgm:prSet presAssocID="{6FABCFF9-998E-462F-899F-8657D02578EE}" presName="childText" presStyleLbl="revTx" presStyleIdx="0" presStyleCnt="1">
        <dgm:presLayoutVars>
          <dgm:bulletEnabled val="1"/>
        </dgm:presLayoutVars>
      </dgm:prSet>
      <dgm:spPr/>
    </dgm:pt>
    <dgm:pt modelId="{096C54B0-1B4F-4A30-AEE6-8AAE979F1FCF}" type="pres">
      <dgm:prSet presAssocID="{FF914E46-B07E-40D4-AAF0-25D820F15F51}" presName="parentText" presStyleLbl="node1" presStyleIdx="1" presStyleCnt="2">
        <dgm:presLayoutVars>
          <dgm:chMax val="0"/>
          <dgm:bulletEnabled val="1"/>
        </dgm:presLayoutVars>
      </dgm:prSet>
      <dgm:spPr/>
    </dgm:pt>
  </dgm:ptLst>
  <dgm:cxnLst>
    <dgm:cxn modelId="{F7C0171E-C2E7-430D-9D5E-F10CA1D7E647}" srcId="{06D3FF75-D0D9-4986-94C5-DD8A2F0F39E0}" destId="{FF914E46-B07E-40D4-AAF0-25D820F15F51}" srcOrd="1" destOrd="0" parTransId="{1F00C3AC-A05B-44E7-89E5-7C7B61BA091A}" sibTransId="{1B109229-61FE-4381-A004-CF3FBF2F4282}"/>
    <dgm:cxn modelId="{23352B5E-1C07-4AE6-B1D0-1C83902B0E9B}" srcId="{06D3FF75-D0D9-4986-94C5-DD8A2F0F39E0}" destId="{6FABCFF9-998E-462F-899F-8657D02578EE}" srcOrd="0" destOrd="0" parTransId="{C8497F75-C4C1-4887-8E0C-C2EA5F44BC6D}" sibTransId="{85642529-8CE5-48BA-9684-E46F9BEF4018}"/>
    <dgm:cxn modelId="{20F37F72-64C1-44D7-B1CD-7082ED61567B}" srcId="{6FABCFF9-998E-462F-899F-8657D02578EE}" destId="{61A08520-8788-4579-87F3-CA3E2F3530E4}" srcOrd="2" destOrd="0" parTransId="{11461BE2-FEFA-4868-A29F-991F54402B3C}" sibTransId="{80D4C6F9-AAD1-45ED-86C0-79859C22F418}"/>
    <dgm:cxn modelId="{1E400B77-6613-48CA-97A2-AD9F5C64AC88}" type="presOf" srcId="{D52F7184-79CD-4F30-AE5F-DD341E55AC84}" destId="{F3638F52-B241-45B2-BB00-5DD3D7E65A9C}" srcOrd="0" destOrd="0" presId="urn:microsoft.com/office/officeart/2005/8/layout/vList2"/>
    <dgm:cxn modelId="{7697789E-C15F-411A-9398-A0603EDCD46A}" type="presOf" srcId="{61A08520-8788-4579-87F3-CA3E2F3530E4}" destId="{F3638F52-B241-45B2-BB00-5DD3D7E65A9C}" srcOrd="0" destOrd="2" presId="urn:microsoft.com/office/officeart/2005/8/layout/vList2"/>
    <dgm:cxn modelId="{9ECA2AAF-7283-490B-89F4-B5DFFBE21305}" type="presOf" srcId="{06D3FF75-D0D9-4986-94C5-DD8A2F0F39E0}" destId="{CDFC4D86-D603-45BC-BDDB-48A21711055A}" srcOrd="0" destOrd="0" presId="urn:microsoft.com/office/officeart/2005/8/layout/vList2"/>
    <dgm:cxn modelId="{23778AB7-88A9-4FAF-BA6B-6C6A47F035B3}" srcId="{6FABCFF9-998E-462F-899F-8657D02578EE}" destId="{D52F7184-79CD-4F30-AE5F-DD341E55AC84}" srcOrd="0" destOrd="0" parTransId="{3FD04AD8-4FD3-474D-9CA9-1789AC057A3F}" sibTransId="{5EADF884-CF18-402C-8283-26DFFE554CF6}"/>
    <dgm:cxn modelId="{CB1658BA-7B34-4541-9A4D-21985D21CC9D}" type="presOf" srcId="{FF914E46-B07E-40D4-AAF0-25D820F15F51}" destId="{096C54B0-1B4F-4A30-AEE6-8AAE979F1FCF}" srcOrd="0" destOrd="0" presId="urn:microsoft.com/office/officeart/2005/8/layout/vList2"/>
    <dgm:cxn modelId="{4B10F5E6-8808-4CDF-9D94-1F56A3BBD2DF}" type="presOf" srcId="{90068971-C7F5-44DE-A79C-06F8AED5E920}" destId="{F3638F52-B241-45B2-BB00-5DD3D7E65A9C}" srcOrd="0" destOrd="1" presId="urn:microsoft.com/office/officeart/2005/8/layout/vList2"/>
    <dgm:cxn modelId="{A14FBEEA-3D0E-430B-A1CF-ADAFB334D5B1}" srcId="{6FABCFF9-998E-462F-899F-8657D02578EE}" destId="{90068971-C7F5-44DE-A79C-06F8AED5E920}" srcOrd="1" destOrd="0" parTransId="{4505B0DA-63E9-41FF-9842-D80B5B01CB72}" sibTransId="{051A0D90-069C-4168-8FA4-5199D7DD1BDC}"/>
    <dgm:cxn modelId="{454E42EB-9962-4AE0-8C29-CB48208E4F52}" type="presOf" srcId="{6FABCFF9-998E-462F-899F-8657D02578EE}" destId="{3C8E0D3C-DBC6-41DF-9296-653AE15E1D63}" srcOrd="0" destOrd="0" presId="urn:microsoft.com/office/officeart/2005/8/layout/vList2"/>
    <dgm:cxn modelId="{BF23BFB5-4BE9-4DF5-914A-C2DA88D7870D}" type="presParOf" srcId="{CDFC4D86-D603-45BC-BDDB-48A21711055A}" destId="{3C8E0D3C-DBC6-41DF-9296-653AE15E1D63}" srcOrd="0" destOrd="0" presId="urn:microsoft.com/office/officeart/2005/8/layout/vList2"/>
    <dgm:cxn modelId="{83D50DBD-6CC8-4201-BC82-739141B8EFF7}" type="presParOf" srcId="{CDFC4D86-D603-45BC-BDDB-48A21711055A}" destId="{F3638F52-B241-45B2-BB00-5DD3D7E65A9C}" srcOrd="1" destOrd="0" presId="urn:microsoft.com/office/officeart/2005/8/layout/vList2"/>
    <dgm:cxn modelId="{4DC72260-B3D4-42EF-86E0-2E89C2B8F5C9}" type="presParOf" srcId="{CDFC4D86-D603-45BC-BDDB-48A21711055A}" destId="{096C54B0-1B4F-4A30-AEE6-8AAE979F1FC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7167E-3BF6-4DEE-A67F-76F9D3BED9CA}">
      <dsp:nvSpPr>
        <dsp:cNvPr id="0" name=""/>
        <dsp:cNvSpPr/>
      </dsp:nvSpPr>
      <dsp:spPr>
        <a:xfrm>
          <a:off x="0" y="530"/>
          <a:ext cx="6492335" cy="7301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AF4D02-E299-492A-AD78-5A51A46B71B8}">
      <dsp:nvSpPr>
        <dsp:cNvPr id="0" name=""/>
        <dsp:cNvSpPr/>
      </dsp:nvSpPr>
      <dsp:spPr>
        <a:xfrm>
          <a:off x="220878" y="164820"/>
          <a:ext cx="401597" cy="4015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AE1FA1-AE0E-4BAF-8038-8023C4776933}">
      <dsp:nvSpPr>
        <dsp:cNvPr id="0" name=""/>
        <dsp:cNvSpPr/>
      </dsp:nvSpPr>
      <dsp:spPr>
        <a:xfrm>
          <a:off x="843354" y="530"/>
          <a:ext cx="5648980" cy="73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7" tIns="77277" rIns="77277" bIns="77277" numCol="1" spcCol="1270" anchor="ctr" anchorCtr="0">
          <a:noAutofit/>
        </a:bodyPr>
        <a:lstStyle/>
        <a:p>
          <a:pPr marL="0" lvl="0" indent="0" algn="l" defTabSz="711200">
            <a:lnSpc>
              <a:spcPct val="90000"/>
            </a:lnSpc>
            <a:spcBef>
              <a:spcPct val="0"/>
            </a:spcBef>
            <a:spcAft>
              <a:spcPct val="35000"/>
            </a:spcAft>
            <a:buNone/>
          </a:pPr>
          <a:r>
            <a:rPr lang="en-US" sz="1600" b="1" kern="1200"/>
            <a:t>Filters -</a:t>
          </a:r>
          <a:r>
            <a:rPr lang="en-US" sz="1600" b="1" i="1" kern="1200"/>
            <a:t> </a:t>
          </a:r>
          <a:r>
            <a:rPr lang="en-US" sz="1600" i="1" kern="1200"/>
            <a:t>"I don't know this problem.  I don't know this problem. I don't know this problem."</a:t>
          </a:r>
          <a:r>
            <a:rPr lang="en-US" sz="1600" b="1" i="1" kern="1200"/>
            <a:t> </a:t>
          </a:r>
          <a:endParaRPr lang="en-US" sz="1600" kern="1200"/>
        </a:p>
      </dsp:txBody>
      <dsp:txXfrm>
        <a:off x="843354" y="530"/>
        <a:ext cx="5648980" cy="730176"/>
      </dsp:txXfrm>
    </dsp:sp>
    <dsp:sp modelId="{A6035ED5-82CE-4893-912E-5181FFF98CE8}">
      <dsp:nvSpPr>
        <dsp:cNvPr id="0" name=""/>
        <dsp:cNvSpPr/>
      </dsp:nvSpPr>
      <dsp:spPr>
        <a:xfrm>
          <a:off x="0" y="913251"/>
          <a:ext cx="6492335" cy="73017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9200F7-1C62-4C6D-AAE8-6BE5ADD3759F}">
      <dsp:nvSpPr>
        <dsp:cNvPr id="0" name=""/>
        <dsp:cNvSpPr/>
      </dsp:nvSpPr>
      <dsp:spPr>
        <a:xfrm>
          <a:off x="220878" y="1077541"/>
          <a:ext cx="401597" cy="401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215CA2-4A9B-47FB-8A0A-B81DB0B18BD1}">
      <dsp:nvSpPr>
        <dsp:cNvPr id="0" name=""/>
        <dsp:cNvSpPr/>
      </dsp:nvSpPr>
      <dsp:spPr>
        <a:xfrm>
          <a:off x="843354" y="913251"/>
          <a:ext cx="5648980" cy="73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7" tIns="77277" rIns="77277" bIns="77277" numCol="1" spcCol="1270" anchor="ctr" anchorCtr="0">
          <a:noAutofit/>
        </a:bodyPr>
        <a:lstStyle/>
        <a:p>
          <a:pPr marL="0" lvl="0" indent="0" algn="l" defTabSz="711200">
            <a:lnSpc>
              <a:spcPct val="90000"/>
            </a:lnSpc>
            <a:spcBef>
              <a:spcPct val="0"/>
            </a:spcBef>
            <a:spcAft>
              <a:spcPct val="35000"/>
            </a:spcAft>
            <a:buNone/>
          </a:pPr>
          <a:r>
            <a:rPr lang="en-US" sz="1600" b="1" kern="1200"/>
            <a:t>Assumptions-  </a:t>
          </a:r>
          <a:r>
            <a:rPr lang="en-US" sz="1600" i="1" kern="1200"/>
            <a:t>"I'm sure everyone else has an A.” </a:t>
          </a:r>
          <a:endParaRPr lang="en-US" sz="1600" kern="1200"/>
        </a:p>
      </dsp:txBody>
      <dsp:txXfrm>
        <a:off x="843354" y="913251"/>
        <a:ext cx="5648980" cy="730176"/>
      </dsp:txXfrm>
    </dsp:sp>
    <dsp:sp modelId="{F74FD0BC-4E9C-429C-9D23-AB66DE7B1B60}">
      <dsp:nvSpPr>
        <dsp:cNvPr id="0" name=""/>
        <dsp:cNvSpPr/>
      </dsp:nvSpPr>
      <dsp:spPr>
        <a:xfrm>
          <a:off x="0" y="1825972"/>
          <a:ext cx="6492335" cy="73017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F41014-5F2F-4BCD-8800-8E67D34B899A}">
      <dsp:nvSpPr>
        <dsp:cNvPr id="0" name=""/>
        <dsp:cNvSpPr/>
      </dsp:nvSpPr>
      <dsp:spPr>
        <a:xfrm>
          <a:off x="220878" y="1990262"/>
          <a:ext cx="401597" cy="4015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06358-9A4C-436F-9F3A-D7B2E83D1361}">
      <dsp:nvSpPr>
        <dsp:cNvPr id="0" name=""/>
        <dsp:cNvSpPr/>
      </dsp:nvSpPr>
      <dsp:spPr>
        <a:xfrm>
          <a:off x="843354" y="1825972"/>
          <a:ext cx="5648980" cy="73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7" tIns="77277" rIns="77277" bIns="77277" numCol="1" spcCol="1270" anchor="ctr" anchorCtr="0">
          <a:noAutofit/>
        </a:bodyPr>
        <a:lstStyle/>
        <a:p>
          <a:pPr marL="0" lvl="0" indent="0" algn="l" defTabSz="711200">
            <a:lnSpc>
              <a:spcPct val="90000"/>
            </a:lnSpc>
            <a:spcBef>
              <a:spcPct val="0"/>
            </a:spcBef>
            <a:spcAft>
              <a:spcPct val="35000"/>
            </a:spcAft>
            <a:buNone/>
          </a:pPr>
          <a:r>
            <a:rPr lang="en-US" sz="1600" b="1" kern="1200"/>
            <a:t>Predictions - </a:t>
          </a:r>
          <a:r>
            <a:rPr lang="en-US" sz="1600" i="1" kern="1200"/>
            <a:t>"Yep, I'm totally going to fail this test, fail this class, never graduate, never get a job.” </a:t>
          </a:r>
          <a:endParaRPr lang="en-US" sz="1600" kern="1200"/>
        </a:p>
      </dsp:txBody>
      <dsp:txXfrm>
        <a:off x="843354" y="1825972"/>
        <a:ext cx="5648980" cy="730176"/>
      </dsp:txXfrm>
    </dsp:sp>
    <dsp:sp modelId="{F722F443-A2DF-4FC7-AC24-ED443ACFC74A}">
      <dsp:nvSpPr>
        <dsp:cNvPr id="0" name=""/>
        <dsp:cNvSpPr/>
      </dsp:nvSpPr>
      <dsp:spPr>
        <a:xfrm>
          <a:off x="0" y="2738694"/>
          <a:ext cx="6492335" cy="73017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B6FF9-ECDA-4026-AE5A-8EA05B1FCEEE}">
      <dsp:nvSpPr>
        <dsp:cNvPr id="0" name=""/>
        <dsp:cNvSpPr/>
      </dsp:nvSpPr>
      <dsp:spPr>
        <a:xfrm>
          <a:off x="220878" y="2902983"/>
          <a:ext cx="401597" cy="4015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0432D8-0C36-401D-A2D2-0B4DB3A3D332}">
      <dsp:nvSpPr>
        <dsp:cNvPr id="0" name=""/>
        <dsp:cNvSpPr/>
      </dsp:nvSpPr>
      <dsp:spPr>
        <a:xfrm>
          <a:off x="843354" y="2738694"/>
          <a:ext cx="5648980" cy="73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7" tIns="77277" rIns="77277" bIns="77277" numCol="1" spcCol="1270" anchor="ctr" anchorCtr="0">
          <a:noAutofit/>
        </a:bodyPr>
        <a:lstStyle/>
        <a:p>
          <a:pPr marL="0" lvl="0" indent="0" algn="l" defTabSz="711200">
            <a:lnSpc>
              <a:spcPct val="90000"/>
            </a:lnSpc>
            <a:spcBef>
              <a:spcPct val="0"/>
            </a:spcBef>
            <a:spcAft>
              <a:spcPct val="35000"/>
            </a:spcAft>
            <a:buNone/>
          </a:pPr>
          <a:r>
            <a:rPr lang="en-US" sz="1600" b="1" kern="1200"/>
            <a:t>Memories – </a:t>
          </a:r>
          <a:r>
            <a:rPr lang="en-US" sz="1600" kern="1200"/>
            <a:t>"</a:t>
          </a:r>
          <a:r>
            <a:rPr lang="en-US" sz="1600" i="1" kern="1200"/>
            <a:t>This is just like the last time I took this class and didn’t  pass!”</a:t>
          </a:r>
          <a:endParaRPr lang="en-US" sz="1600" kern="1200"/>
        </a:p>
      </dsp:txBody>
      <dsp:txXfrm>
        <a:off x="843354" y="2738694"/>
        <a:ext cx="5648980" cy="730176"/>
      </dsp:txXfrm>
    </dsp:sp>
    <dsp:sp modelId="{EB8E8E9D-5796-4933-AEDD-7D747F26CFE9}">
      <dsp:nvSpPr>
        <dsp:cNvPr id="0" name=""/>
        <dsp:cNvSpPr/>
      </dsp:nvSpPr>
      <dsp:spPr>
        <a:xfrm>
          <a:off x="0" y="3651415"/>
          <a:ext cx="6492335" cy="73017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52F14A-E211-4D78-90B5-D650D95AA1AE}">
      <dsp:nvSpPr>
        <dsp:cNvPr id="0" name=""/>
        <dsp:cNvSpPr/>
      </dsp:nvSpPr>
      <dsp:spPr>
        <a:xfrm>
          <a:off x="220878" y="3815705"/>
          <a:ext cx="401597" cy="4015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884B27-EEC8-45B3-BFDE-42EE9F54D2AD}">
      <dsp:nvSpPr>
        <dsp:cNvPr id="0" name=""/>
        <dsp:cNvSpPr/>
      </dsp:nvSpPr>
      <dsp:spPr>
        <a:xfrm>
          <a:off x="843354" y="3651415"/>
          <a:ext cx="5648980" cy="73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7" tIns="77277" rIns="77277" bIns="77277" numCol="1" spcCol="1270" anchor="ctr" anchorCtr="0">
          <a:noAutofit/>
        </a:bodyPr>
        <a:lstStyle/>
        <a:p>
          <a:pPr marL="0" lvl="0" indent="0" algn="l" defTabSz="711200">
            <a:lnSpc>
              <a:spcPct val="90000"/>
            </a:lnSpc>
            <a:spcBef>
              <a:spcPct val="0"/>
            </a:spcBef>
            <a:spcAft>
              <a:spcPct val="35000"/>
            </a:spcAft>
            <a:buNone/>
          </a:pPr>
          <a:r>
            <a:rPr lang="en-US" sz="1600" b="1" kern="1200"/>
            <a:t>Labels -</a:t>
          </a:r>
          <a:r>
            <a:rPr lang="en-US" sz="1600" b="1" i="1" kern="1200"/>
            <a:t> </a:t>
          </a:r>
          <a:r>
            <a:rPr lang="en-US" sz="1600" i="1" kern="1200"/>
            <a:t>"I have never been good at tests. I can’t do this!" </a:t>
          </a:r>
          <a:r>
            <a:rPr lang="en-US" sz="1600" b="1" kern="1200"/>
            <a:t> </a:t>
          </a:r>
          <a:endParaRPr lang="en-US" sz="1600" kern="1200"/>
        </a:p>
      </dsp:txBody>
      <dsp:txXfrm>
        <a:off x="843354" y="3651415"/>
        <a:ext cx="5648980" cy="730176"/>
      </dsp:txXfrm>
    </dsp:sp>
    <dsp:sp modelId="{55652A0A-6588-417F-B08E-A7075B2CD361}">
      <dsp:nvSpPr>
        <dsp:cNvPr id="0" name=""/>
        <dsp:cNvSpPr/>
      </dsp:nvSpPr>
      <dsp:spPr>
        <a:xfrm>
          <a:off x="0" y="4564136"/>
          <a:ext cx="6492335" cy="7301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AB817-DF76-4D69-97E7-BB310F362E9F}">
      <dsp:nvSpPr>
        <dsp:cNvPr id="0" name=""/>
        <dsp:cNvSpPr/>
      </dsp:nvSpPr>
      <dsp:spPr>
        <a:xfrm>
          <a:off x="220878" y="4728426"/>
          <a:ext cx="401597" cy="40159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9A8FE3-E5DF-4B37-8F37-8630999E4DB2}">
      <dsp:nvSpPr>
        <dsp:cNvPr id="0" name=""/>
        <dsp:cNvSpPr/>
      </dsp:nvSpPr>
      <dsp:spPr>
        <a:xfrm>
          <a:off x="843354" y="4564136"/>
          <a:ext cx="5648980" cy="73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7" tIns="77277" rIns="77277" bIns="77277" numCol="1" spcCol="1270" anchor="ctr" anchorCtr="0">
          <a:noAutofit/>
        </a:bodyPr>
        <a:lstStyle/>
        <a:p>
          <a:pPr marL="0" lvl="0" indent="0" algn="l" defTabSz="711200">
            <a:lnSpc>
              <a:spcPct val="90000"/>
            </a:lnSpc>
            <a:spcBef>
              <a:spcPct val="0"/>
            </a:spcBef>
            <a:spcAft>
              <a:spcPct val="35000"/>
            </a:spcAft>
            <a:buNone/>
          </a:pPr>
          <a:r>
            <a:rPr lang="en-US" sz="1600" b="1" kern="1200"/>
            <a:t>Emotions - </a:t>
          </a:r>
          <a:r>
            <a:rPr lang="en-US" sz="1600" i="1" kern="1200"/>
            <a:t>"I hate this test. I hate my teacher."</a:t>
          </a:r>
          <a:r>
            <a:rPr lang="en-US" sz="1600" kern="1200"/>
            <a:t>  (tears, exhaustion)</a:t>
          </a:r>
        </a:p>
      </dsp:txBody>
      <dsp:txXfrm>
        <a:off x="843354" y="4564136"/>
        <a:ext cx="5648980" cy="730176"/>
      </dsp:txXfrm>
    </dsp:sp>
    <dsp:sp modelId="{92075A7D-8F52-403A-83B1-B0CB31013E0C}">
      <dsp:nvSpPr>
        <dsp:cNvPr id="0" name=""/>
        <dsp:cNvSpPr/>
      </dsp:nvSpPr>
      <dsp:spPr>
        <a:xfrm>
          <a:off x="0" y="5476857"/>
          <a:ext cx="6492335" cy="73017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E5C79B-E206-41C2-AB73-8809850A0BAD}">
      <dsp:nvSpPr>
        <dsp:cNvPr id="0" name=""/>
        <dsp:cNvSpPr/>
      </dsp:nvSpPr>
      <dsp:spPr>
        <a:xfrm>
          <a:off x="220878" y="5641147"/>
          <a:ext cx="401597" cy="40159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89A12-027B-4A57-BD03-9A1828B38766}">
      <dsp:nvSpPr>
        <dsp:cNvPr id="0" name=""/>
        <dsp:cNvSpPr/>
      </dsp:nvSpPr>
      <dsp:spPr>
        <a:xfrm>
          <a:off x="843354" y="5476857"/>
          <a:ext cx="5648980" cy="73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7" tIns="77277" rIns="77277" bIns="77277" numCol="1" spcCol="1270" anchor="ctr" anchorCtr="0">
          <a:noAutofit/>
        </a:bodyPr>
        <a:lstStyle/>
        <a:p>
          <a:pPr marL="0" lvl="0" indent="0" algn="l" defTabSz="711200">
            <a:lnSpc>
              <a:spcPct val="90000"/>
            </a:lnSpc>
            <a:spcBef>
              <a:spcPct val="0"/>
            </a:spcBef>
            <a:spcAft>
              <a:spcPct val="35000"/>
            </a:spcAft>
            <a:buNone/>
          </a:pPr>
          <a:r>
            <a:rPr lang="en-US" sz="1600" b="1" kern="1200"/>
            <a:t>Exaggeration - </a:t>
          </a:r>
          <a:r>
            <a:rPr lang="en-US" sz="1600" i="1" kern="1200"/>
            <a:t>"Nothing on this test looks like anything I've ever seen before."</a:t>
          </a:r>
          <a:endParaRPr lang="en-US" sz="1600" kern="1200"/>
        </a:p>
      </dsp:txBody>
      <dsp:txXfrm>
        <a:off x="843354" y="5476857"/>
        <a:ext cx="5648980" cy="730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7272B-8675-4A22-86AA-C08481C0B629}">
      <dsp:nvSpPr>
        <dsp:cNvPr id="0" name=""/>
        <dsp:cNvSpPr/>
      </dsp:nvSpPr>
      <dsp:spPr>
        <a:xfrm>
          <a:off x="0" y="0"/>
          <a:ext cx="2170184" cy="52370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Begin studying early!</a:t>
          </a:r>
        </a:p>
      </dsp:txBody>
      <dsp:txXfrm>
        <a:off x="0" y="2094807"/>
        <a:ext cx="2170184" cy="2094807"/>
      </dsp:txXfrm>
    </dsp:sp>
    <dsp:sp modelId="{2024A9CE-F8CE-4D3E-BC8D-64C67E926853}">
      <dsp:nvSpPr>
        <dsp:cNvPr id="0" name=""/>
        <dsp:cNvSpPr/>
      </dsp:nvSpPr>
      <dsp:spPr>
        <a:xfrm>
          <a:off x="213128" y="314221"/>
          <a:ext cx="1743927" cy="174392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0CDC9-9D70-4E0A-BD96-2D6E95B7F431}">
      <dsp:nvSpPr>
        <dsp:cNvPr id="0" name=""/>
        <dsp:cNvSpPr/>
      </dsp:nvSpPr>
      <dsp:spPr>
        <a:xfrm>
          <a:off x="2235290" y="0"/>
          <a:ext cx="2170184" cy="52370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Do tricky practice problems repeatedly (do them once a day!) </a:t>
          </a:r>
        </a:p>
      </dsp:txBody>
      <dsp:txXfrm>
        <a:off x="2235290" y="2094807"/>
        <a:ext cx="2170184" cy="2094807"/>
      </dsp:txXfrm>
    </dsp:sp>
    <dsp:sp modelId="{C663EF77-8591-4BC7-BA2E-B86AA2907F40}">
      <dsp:nvSpPr>
        <dsp:cNvPr id="0" name=""/>
        <dsp:cNvSpPr/>
      </dsp:nvSpPr>
      <dsp:spPr>
        <a:xfrm>
          <a:off x="2448419" y="314221"/>
          <a:ext cx="1743927" cy="174392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2BF0DF-DFD6-4C8B-B3CC-876079637A5D}">
      <dsp:nvSpPr>
        <dsp:cNvPr id="0" name=""/>
        <dsp:cNvSpPr/>
      </dsp:nvSpPr>
      <dsp:spPr>
        <a:xfrm>
          <a:off x="4470580" y="0"/>
          <a:ext cx="2170184" cy="523701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Help other students with homework, if you can. Explaining to others can help you remember the material</a:t>
          </a:r>
        </a:p>
      </dsp:txBody>
      <dsp:txXfrm>
        <a:off x="4470580" y="2094807"/>
        <a:ext cx="2170184" cy="2094807"/>
      </dsp:txXfrm>
    </dsp:sp>
    <dsp:sp modelId="{F049BB44-7982-4FB8-B3CD-DD566FD3C9E0}">
      <dsp:nvSpPr>
        <dsp:cNvPr id="0" name=""/>
        <dsp:cNvSpPr/>
      </dsp:nvSpPr>
      <dsp:spPr>
        <a:xfrm>
          <a:off x="4683709" y="314221"/>
          <a:ext cx="1743927" cy="174392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455059-F86D-4615-8D77-5954DC60B6AF}">
      <dsp:nvSpPr>
        <dsp:cNvPr id="0" name=""/>
        <dsp:cNvSpPr/>
      </dsp:nvSpPr>
      <dsp:spPr>
        <a:xfrm>
          <a:off x="6705870" y="0"/>
          <a:ext cx="2170184" cy="523701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Find a group of students or “study buddies” to work with</a:t>
          </a:r>
        </a:p>
      </dsp:txBody>
      <dsp:txXfrm>
        <a:off x="6705870" y="2094807"/>
        <a:ext cx="2170184" cy="2094807"/>
      </dsp:txXfrm>
    </dsp:sp>
    <dsp:sp modelId="{95E67162-0B79-4B0E-8773-87581CCFFD77}">
      <dsp:nvSpPr>
        <dsp:cNvPr id="0" name=""/>
        <dsp:cNvSpPr/>
      </dsp:nvSpPr>
      <dsp:spPr>
        <a:xfrm>
          <a:off x="6918999" y="314221"/>
          <a:ext cx="1743927" cy="174392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5BF1B2-766E-4157-AA73-2DDD3AA6C80A}">
      <dsp:nvSpPr>
        <dsp:cNvPr id="0" name=""/>
        <dsp:cNvSpPr/>
      </dsp:nvSpPr>
      <dsp:spPr>
        <a:xfrm>
          <a:off x="8941161" y="0"/>
          <a:ext cx="2170184" cy="523701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Make notes on difficult problems as you do your homework to ask your teacher about</a:t>
          </a:r>
        </a:p>
      </dsp:txBody>
      <dsp:txXfrm>
        <a:off x="8941161" y="2094807"/>
        <a:ext cx="2170184" cy="2094807"/>
      </dsp:txXfrm>
    </dsp:sp>
    <dsp:sp modelId="{89C84779-7540-4872-9237-DC45470A9843}">
      <dsp:nvSpPr>
        <dsp:cNvPr id="0" name=""/>
        <dsp:cNvSpPr/>
      </dsp:nvSpPr>
      <dsp:spPr>
        <a:xfrm>
          <a:off x="9154289" y="314221"/>
          <a:ext cx="1743927" cy="174392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4F1A46-9D98-4F50-8B4B-871572BB3009}">
      <dsp:nvSpPr>
        <dsp:cNvPr id="0" name=""/>
        <dsp:cNvSpPr/>
      </dsp:nvSpPr>
      <dsp:spPr>
        <a:xfrm>
          <a:off x="444453" y="4189615"/>
          <a:ext cx="10222438" cy="785552"/>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7272B-8675-4A22-86AA-C08481C0B629}">
      <dsp:nvSpPr>
        <dsp:cNvPr id="0" name=""/>
        <dsp:cNvSpPr/>
      </dsp:nvSpPr>
      <dsp:spPr>
        <a:xfrm>
          <a:off x="0" y="0"/>
          <a:ext cx="2170184" cy="53386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Make flashcards for vocab words</a:t>
          </a:r>
        </a:p>
      </dsp:txBody>
      <dsp:txXfrm>
        <a:off x="0" y="2135447"/>
        <a:ext cx="2170184" cy="2135447"/>
      </dsp:txXfrm>
    </dsp:sp>
    <dsp:sp modelId="{2024A9CE-F8CE-4D3E-BC8D-64C67E926853}">
      <dsp:nvSpPr>
        <dsp:cNvPr id="0" name=""/>
        <dsp:cNvSpPr/>
      </dsp:nvSpPr>
      <dsp:spPr>
        <a:xfrm>
          <a:off x="196212" y="320317"/>
          <a:ext cx="1777759" cy="177775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F737ED-44BF-4763-A122-0CD31AF54F96}">
      <dsp:nvSpPr>
        <dsp:cNvPr id="0" name=""/>
        <dsp:cNvSpPr/>
      </dsp:nvSpPr>
      <dsp:spPr>
        <a:xfrm>
          <a:off x="2235290" y="0"/>
          <a:ext cx="2170184" cy="53386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Ask questions in class when confused and write down answers in notes</a:t>
          </a:r>
        </a:p>
      </dsp:txBody>
      <dsp:txXfrm>
        <a:off x="2235290" y="2135447"/>
        <a:ext cx="2170184" cy="2135447"/>
      </dsp:txXfrm>
    </dsp:sp>
    <dsp:sp modelId="{181EF8EA-296C-499A-A779-E7B98113695E}">
      <dsp:nvSpPr>
        <dsp:cNvPr id="0" name=""/>
        <dsp:cNvSpPr/>
      </dsp:nvSpPr>
      <dsp:spPr>
        <a:xfrm>
          <a:off x="2431502" y="320317"/>
          <a:ext cx="1777759" cy="17777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0CDC9-9D70-4E0A-BD96-2D6E95B7F431}">
      <dsp:nvSpPr>
        <dsp:cNvPr id="0" name=""/>
        <dsp:cNvSpPr/>
      </dsp:nvSpPr>
      <dsp:spPr>
        <a:xfrm>
          <a:off x="4470580" y="0"/>
          <a:ext cx="2170184" cy="533861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Discuss homework problems with classmates before class</a:t>
          </a:r>
        </a:p>
      </dsp:txBody>
      <dsp:txXfrm>
        <a:off x="4470580" y="2135447"/>
        <a:ext cx="2170184" cy="2135447"/>
      </dsp:txXfrm>
    </dsp:sp>
    <dsp:sp modelId="{C663EF77-8591-4BC7-BA2E-B86AA2907F40}">
      <dsp:nvSpPr>
        <dsp:cNvPr id="0" name=""/>
        <dsp:cNvSpPr/>
      </dsp:nvSpPr>
      <dsp:spPr>
        <a:xfrm>
          <a:off x="4666793" y="320317"/>
          <a:ext cx="1777759" cy="177775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455059-F86D-4615-8D77-5954DC60B6AF}">
      <dsp:nvSpPr>
        <dsp:cNvPr id="0" name=""/>
        <dsp:cNvSpPr/>
      </dsp:nvSpPr>
      <dsp:spPr>
        <a:xfrm>
          <a:off x="6705870" y="0"/>
          <a:ext cx="2170184" cy="53386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If your exam will be timed, make sure to practice doing problems in a timed setting, and without help right in front of you (book, notes </a:t>
          </a:r>
          <a:r>
            <a:rPr lang="en-US" sz="1700" kern="1200" dirty="0" err="1"/>
            <a:t>etc</a:t>
          </a:r>
          <a:r>
            <a:rPr lang="en-US" sz="1700" kern="1200" dirty="0"/>
            <a:t>)</a:t>
          </a:r>
        </a:p>
      </dsp:txBody>
      <dsp:txXfrm>
        <a:off x="6705870" y="2135447"/>
        <a:ext cx="2170184" cy="2135447"/>
      </dsp:txXfrm>
    </dsp:sp>
    <dsp:sp modelId="{95E67162-0B79-4B0E-8773-87581CCFFD77}">
      <dsp:nvSpPr>
        <dsp:cNvPr id="0" name=""/>
        <dsp:cNvSpPr/>
      </dsp:nvSpPr>
      <dsp:spPr>
        <a:xfrm>
          <a:off x="6902083" y="320317"/>
          <a:ext cx="1777759" cy="177775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5BF1B2-766E-4157-AA73-2DDD3AA6C80A}">
      <dsp:nvSpPr>
        <dsp:cNvPr id="0" name=""/>
        <dsp:cNvSpPr/>
      </dsp:nvSpPr>
      <dsp:spPr>
        <a:xfrm>
          <a:off x="8941161" y="0"/>
          <a:ext cx="2170184" cy="53386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Find creative ways to organize your notes that makes them easy to look back on.  Sharpen notetaking skills.</a:t>
          </a:r>
        </a:p>
      </dsp:txBody>
      <dsp:txXfrm>
        <a:off x="8941161" y="2135447"/>
        <a:ext cx="2170184" cy="2135447"/>
      </dsp:txXfrm>
    </dsp:sp>
    <dsp:sp modelId="{89C84779-7540-4872-9237-DC45470A9843}">
      <dsp:nvSpPr>
        <dsp:cNvPr id="0" name=""/>
        <dsp:cNvSpPr/>
      </dsp:nvSpPr>
      <dsp:spPr>
        <a:xfrm>
          <a:off x="9137373" y="320317"/>
          <a:ext cx="1777759" cy="1777759"/>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4F1A46-9D98-4F50-8B4B-871572BB3009}">
      <dsp:nvSpPr>
        <dsp:cNvPr id="0" name=""/>
        <dsp:cNvSpPr/>
      </dsp:nvSpPr>
      <dsp:spPr>
        <a:xfrm>
          <a:off x="444453" y="4270894"/>
          <a:ext cx="10222438" cy="800792"/>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0287E-C10E-47CE-BEBD-E2846A5D49F8}">
      <dsp:nvSpPr>
        <dsp:cNvPr id="0" name=""/>
        <dsp:cNvSpPr/>
      </dsp:nvSpPr>
      <dsp:spPr>
        <a:xfrm rot="5400000">
          <a:off x="-170550" y="175167"/>
          <a:ext cx="1137003" cy="79590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1</a:t>
          </a:r>
        </a:p>
      </dsp:txBody>
      <dsp:txXfrm rot="-5400000">
        <a:off x="1" y="402567"/>
        <a:ext cx="795902" cy="341101"/>
      </dsp:txXfrm>
    </dsp:sp>
    <dsp:sp modelId="{8C8CF15B-66BA-440B-8EA2-B01B65C60F79}">
      <dsp:nvSpPr>
        <dsp:cNvPr id="0" name=""/>
        <dsp:cNvSpPr/>
      </dsp:nvSpPr>
      <dsp:spPr>
        <a:xfrm rot="5400000">
          <a:off x="5597952" y="-4797433"/>
          <a:ext cx="739052" cy="10343151"/>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Look over entire test to get a sense of the length</a:t>
          </a:r>
          <a:r>
            <a:rPr lang="en-US" sz="2800" kern="1200" dirty="0"/>
            <a:t>. </a:t>
          </a:r>
        </a:p>
      </dsp:txBody>
      <dsp:txXfrm rot="-5400000">
        <a:off x="795903" y="40694"/>
        <a:ext cx="10307073" cy="666896"/>
      </dsp:txXfrm>
    </dsp:sp>
    <dsp:sp modelId="{3AD82138-D4A2-4848-BFB2-9D81413BA3CE}">
      <dsp:nvSpPr>
        <dsp:cNvPr id="0" name=""/>
        <dsp:cNvSpPr/>
      </dsp:nvSpPr>
      <dsp:spPr>
        <a:xfrm rot="5400000">
          <a:off x="-170550" y="1197587"/>
          <a:ext cx="1137003" cy="795902"/>
        </a:xfrm>
        <a:prstGeom prst="chevron">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a:t>
          </a:r>
        </a:p>
      </dsp:txBody>
      <dsp:txXfrm rot="-5400000">
        <a:off x="1" y="1424987"/>
        <a:ext cx="795902" cy="341101"/>
      </dsp:txXfrm>
    </dsp:sp>
    <dsp:sp modelId="{5060AF99-3739-4F0E-B744-FD9C35E12200}">
      <dsp:nvSpPr>
        <dsp:cNvPr id="0" name=""/>
        <dsp:cNvSpPr/>
      </dsp:nvSpPr>
      <dsp:spPr>
        <a:xfrm rot="5400000">
          <a:off x="5597952" y="-3775013"/>
          <a:ext cx="739052" cy="10343151"/>
        </a:xfrm>
        <a:prstGeom prst="round2SameRect">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Start with the problems that you know for sure you can do. This builds confidence and means you don't miss any sure points just because you run out of time. </a:t>
          </a:r>
        </a:p>
      </dsp:txBody>
      <dsp:txXfrm rot="-5400000">
        <a:off x="795903" y="1063114"/>
        <a:ext cx="10307073" cy="666896"/>
      </dsp:txXfrm>
    </dsp:sp>
    <dsp:sp modelId="{00668B5B-4651-43CE-A039-367D20015054}">
      <dsp:nvSpPr>
        <dsp:cNvPr id="0" name=""/>
        <dsp:cNvSpPr/>
      </dsp:nvSpPr>
      <dsp:spPr>
        <a:xfrm rot="5400000">
          <a:off x="-170550" y="2220007"/>
          <a:ext cx="1137003" cy="795902"/>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3</a:t>
          </a:r>
        </a:p>
      </dsp:txBody>
      <dsp:txXfrm rot="-5400000">
        <a:off x="1" y="2447407"/>
        <a:ext cx="795902" cy="341101"/>
      </dsp:txXfrm>
    </dsp:sp>
    <dsp:sp modelId="{5F6111C8-02F5-4B06-8FB0-78D5D2559D48}">
      <dsp:nvSpPr>
        <dsp:cNvPr id="0" name=""/>
        <dsp:cNvSpPr/>
      </dsp:nvSpPr>
      <dsp:spPr>
        <a:xfrm rot="5400000">
          <a:off x="5597952" y="-2752593"/>
          <a:ext cx="739052" cy="10343151"/>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When you get your test, write all formulas you may need at the top of the first page. This is your "cheat sheet."</a:t>
          </a:r>
        </a:p>
      </dsp:txBody>
      <dsp:txXfrm rot="-5400000">
        <a:off x="795903" y="2085534"/>
        <a:ext cx="10307073" cy="666896"/>
      </dsp:txXfrm>
    </dsp:sp>
    <dsp:sp modelId="{650833FC-7828-4039-B283-F9374C7EE535}">
      <dsp:nvSpPr>
        <dsp:cNvPr id="0" name=""/>
        <dsp:cNvSpPr/>
      </dsp:nvSpPr>
      <dsp:spPr>
        <a:xfrm rot="5400000">
          <a:off x="-170550" y="3322037"/>
          <a:ext cx="1137003" cy="795902"/>
        </a:xfrm>
        <a:prstGeom prst="chevron">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4</a:t>
          </a:r>
          <a:endParaRPr lang="en-US" sz="1400" kern="1200" dirty="0"/>
        </a:p>
      </dsp:txBody>
      <dsp:txXfrm rot="-5400000">
        <a:off x="1" y="3549437"/>
        <a:ext cx="795902" cy="341101"/>
      </dsp:txXfrm>
    </dsp:sp>
    <dsp:sp modelId="{845D6718-8951-463B-B608-4DA1EED16DA6}">
      <dsp:nvSpPr>
        <dsp:cNvPr id="0" name=""/>
        <dsp:cNvSpPr/>
      </dsp:nvSpPr>
      <dsp:spPr>
        <a:xfrm rot="5400000">
          <a:off x="5518341" y="-1633800"/>
          <a:ext cx="898273" cy="10343151"/>
        </a:xfrm>
        <a:prstGeom prst="round2SameRect">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Show all your work: show what you know.  Try to write a well-reasoned solution. </a:t>
          </a:r>
        </a:p>
      </dsp:txBody>
      <dsp:txXfrm rot="-5400000">
        <a:off x="795902" y="3132489"/>
        <a:ext cx="10299301" cy="810573"/>
      </dsp:txXfrm>
    </dsp:sp>
    <dsp:sp modelId="{67FE7085-BE2A-48BA-B6F7-57CA0BDC0486}">
      <dsp:nvSpPr>
        <dsp:cNvPr id="0" name=""/>
        <dsp:cNvSpPr/>
      </dsp:nvSpPr>
      <dsp:spPr>
        <a:xfrm rot="5400000">
          <a:off x="-170550" y="4344457"/>
          <a:ext cx="1137003" cy="795902"/>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5</a:t>
          </a:r>
        </a:p>
      </dsp:txBody>
      <dsp:txXfrm rot="-5400000">
        <a:off x="1" y="4571857"/>
        <a:ext cx="795902" cy="341101"/>
      </dsp:txXfrm>
    </dsp:sp>
    <dsp:sp modelId="{44FD0F3E-995A-4852-AA17-966D2E70BCE8}">
      <dsp:nvSpPr>
        <dsp:cNvPr id="0" name=""/>
        <dsp:cNvSpPr/>
      </dsp:nvSpPr>
      <dsp:spPr>
        <a:xfrm rot="5400000">
          <a:off x="5597952" y="-628142"/>
          <a:ext cx="739052" cy="10343151"/>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TRY TO NEVER LEAVE A PROBLEM BLANK!</a:t>
          </a:r>
        </a:p>
      </dsp:txBody>
      <dsp:txXfrm rot="-5400000">
        <a:off x="795903" y="4209985"/>
        <a:ext cx="10307073" cy="666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5EDFD-F78D-431D-ABA1-12A9EEEB2CAE}">
      <dsp:nvSpPr>
        <dsp:cNvPr id="0" name=""/>
        <dsp:cNvSpPr/>
      </dsp:nvSpPr>
      <dsp:spPr>
        <a:xfrm rot="5400000">
          <a:off x="-197833" y="206428"/>
          <a:ext cx="1318888" cy="923221"/>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6</a:t>
          </a:r>
        </a:p>
      </dsp:txBody>
      <dsp:txXfrm rot="-5400000">
        <a:off x="1" y="470206"/>
        <a:ext cx="923221" cy="395667"/>
      </dsp:txXfrm>
    </dsp:sp>
    <dsp:sp modelId="{F40A915B-C627-48FC-B3D6-01F1923DCB02}">
      <dsp:nvSpPr>
        <dsp:cNvPr id="0" name=""/>
        <dsp:cNvSpPr/>
      </dsp:nvSpPr>
      <dsp:spPr>
        <a:xfrm rot="5400000">
          <a:off x="5638290" y="-4706472"/>
          <a:ext cx="857277" cy="1028741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Make sure you read the questions carefully, work all parts of each problem. </a:t>
          </a:r>
        </a:p>
      </dsp:txBody>
      <dsp:txXfrm rot="-5400000">
        <a:off x="923222" y="50445"/>
        <a:ext cx="10245565" cy="773579"/>
      </dsp:txXfrm>
    </dsp:sp>
    <dsp:sp modelId="{BE181C64-F2B2-4C9B-ABD2-0139710EA37E}">
      <dsp:nvSpPr>
        <dsp:cNvPr id="0" name=""/>
        <dsp:cNvSpPr/>
      </dsp:nvSpPr>
      <dsp:spPr>
        <a:xfrm rot="5400000">
          <a:off x="-197833" y="1585264"/>
          <a:ext cx="1318888" cy="923221"/>
        </a:xfrm>
        <a:prstGeom prst="chevron">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7</a:t>
          </a:r>
        </a:p>
      </dsp:txBody>
      <dsp:txXfrm rot="-5400000">
        <a:off x="1" y="1849042"/>
        <a:ext cx="923221" cy="395667"/>
      </dsp:txXfrm>
    </dsp:sp>
    <dsp:sp modelId="{8333962C-2369-49BD-BA1C-2FA6C4D51057}">
      <dsp:nvSpPr>
        <dsp:cNvPr id="0" name=""/>
        <dsp:cNvSpPr/>
      </dsp:nvSpPr>
      <dsp:spPr>
        <a:xfrm rot="5400000">
          <a:off x="5470683" y="-3327636"/>
          <a:ext cx="1192489" cy="10287414"/>
        </a:xfrm>
        <a:prstGeom prst="round2SameRect">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Never waste time erasing! Draw a line through it.  (partial credit?)</a:t>
          </a:r>
        </a:p>
      </dsp:txBody>
      <dsp:txXfrm rot="-5400000">
        <a:off x="923221" y="1278039"/>
        <a:ext cx="10229201" cy="1076063"/>
      </dsp:txXfrm>
    </dsp:sp>
    <dsp:sp modelId="{31E0D0D9-21A3-4992-86FF-DD0CC9C556FF}">
      <dsp:nvSpPr>
        <dsp:cNvPr id="0" name=""/>
        <dsp:cNvSpPr/>
      </dsp:nvSpPr>
      <dsp:spPr>
        <a:xfrm rot="5400000">
          <a:off x="-197833" y="3010325"/>
          <a:ext cx="1318888" cy="923221"/>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8</a:t>
          </a:r>
        </a:p>
      </dsp:txBody>
      <dsp:txXfrm rot="-5400000">
        <a:off x="1" y="3274103"/>
        <a:ext cx="923221" cy="395667"/>
      </dsp:txXfrm>
    </dsp:sp>
    <dsp:sp modelId="{FC6E1335-B787-459F-AC52-BD6C7D9AE82F}">
      <dsp:nvSpPr>
        <dsp:cNvPr id="0" name=""/>
        <dsp:cNvSpPr/>
      </dsp:nvSpPr>
      <dsp:spPr>
        <a:xfrm rot="5400000">
          <a:off x="5424459" y="-1902576"/>
          <a:ext cx="1284938" cy="10287414"/>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Don't give up on a several-part problem just because you can't do the first part. Attempt the other part(s) - if the actual solution depends on the first part, at least explain how you would do it. </a:t>
          </a:r>
        </a:p>
      </dsp:txBody>
      <dsp:txXfrm rot="-5400000">
        <a:off x="923221" y="2661388"/>
        <a:ext cx="10224688" cy="1159486"/>
      </dsp:txXfrm>
    </dsp:sp>
    <dsp:sp modelId="{E846396B-3001-4E23-83AD-3D8CDD116B94}">
      <dsp:nvSpPr>
        <dsp:cNvPr id="0" name=""/>
        <dsp:cNvSpPr/>
      </dsp:nvSpPr>
      <dsp:spPr>
        <a:xfrm rot="5400000">
          <a:off x="-197833" y="4221554"/>
          <a:ext cx="1318888" cy="923221"/>
        </a:xfrm>
        <a:prstGeom prst="chevron">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9</a:t>
          </a:r>
        </a:p>
      </dsp:txBody>
      <dsp:txXfrm rot="-5400000">
        <a:off x="1" y="4485332"/>
        <a:ext cx="923221" cy="395667"/>
      </dsp:txXfrm>
    </dsp:sp>
    <dsp:sp modelId="{DB86831C-624C-468A-BADE-B3FB31955C5D}">
      <dsp:nvSpPr>
        <dsp:cNvPr id="0" name=""/>
        <dsp:cNvSpPr/>
      </dsp:nvSpPr>
      <dsp:spPr>
        <a:xfrm rot="5400000">
          <a:off x="5638290" y="-691346"/>
          <a:ext cx="857277" cy="10287414"/>
        </a:xfrm>
        <a:prstGeom prst="round2SameRect">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Verify your answers - does each answer make sense given the context of the problem? If not, write why it doesn’t make sense.  </a:t>
          </a:r>
          <a:endParaRPr lang="en-US" sz="1800" kern="1200" dirty="0"/>
        </a:p>
      </dsp:txBody>
      <dsp:txXfrm rot="-5400000">
        <a:off x="923222" y="4065571"/>
        <a:ext cx="10245565" cy="773579"/>
      </dsp:txXfrm>
    </dsp:sp>
    <dsp:sp modelId="{B9A49813-3B31-41DB-AA1F-D05BE144026B}">
      <dsp:nvSpPr>
        <dsp:cNvPr id="0" name=""/>
        <dsp:cNvSpPr/>
      </dsp:nvSpPr>
      <dsp:spPr>
        <a:xfrm rot="5400000">
          <a:off x="-197833" y="5432784"/>
          <a:ext cx="1318888" cy="923221"/>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10</a:t>
          </a:r>
        </a:p>
      </dsp:txBody>
      <dsp:txXfrm rot="-5400000">
        <a:off x="1" y="5696562"/>
        <a:ext cx="923221" cy="395667"/>
      </dsp:txXfrm>
    </dsp:sp>
    <dsp:sp modelId="{ABF83E20-2368-4253-84A3-CB1B8A71D15F}">
      <dsp:nvSpPr>
        <dsp:cNvPr id="0" name=""/>
        <dsp:cNvSpPr/>
      </dsp:nvSpPr>
      <dsp:spPr>
        <a:xfrm rot="5400000">
          <a:off x="5638064" y="520108"/>
          <a:ext cx="857728" cy="10287414"/>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If you finish early, check every problem (that means rework everything from scratch). </a:t>
          </a:r>
        </a:p>
      </dsp:txBody>
      <dsp:txXfrm rot="-5400000">
        <a:off x="923222" y="5276822"/>
        <a:ext cx="10245543" cy="7739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87CE1-03C2-4F04-8C57-031A11CC230B}">
      <dsp:nvSpPr>
        <dsp:cNvPr id="0" name=""/>
        <dsp:cNvSpPr/>
      </dsp:nvSpPr>
      <dsp:spPr>
        <a:xfrm>
          <a:off x="0" y="2258"/>
          <a:ext cx="6830568" cy="11444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52547D-391D-4839-BEE5-BBA8DC973BC3}">
      <dsp:nvSpPr>
        <dsp:cNvPr id="0" name=""/>
        <dsp:cNvSpPr/>
      </dsp:nvSpPr>
      <dsp:spPr>
        <a:xfrm>
          <a:off x="346197" y="259760"/>
          <a:ext cx="629450" cy="6294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11D034-F8BA-42F3-AC4E-143F76B8BC34}">
      <dsp:nvSpPr>
        <dsp:cNvPr id="0" name=""/>
        <dsp:cNvSpPr/>
      </dsp:nvSpPr>
      <dsp:spPr>
        <a:xfrm>
          <a:off x="1321846" y="2258"/>
          <a:ext cx="5508721" cy="114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22" tIns="121122" rIns="121122" bIns="121122" numCol="1" spcCol="1270" anchor="ctr" anchorCtr="0">
          <a:noAutofit/>
        </a:bodyPr>
        <a:lstStyle/>
        <a:p>
          <a:pPr marL="0" lvl="0" indent="0" algn="l" defTabSz="977900">
            <a:lnSpc>
              <a:spcPct val="90000"/>
            </a:lnSpc>
            <a:spcBef>
              <a:spcPct val="0"/>
            </a:spcBef>
            <a:spcAft>
              <a:spcPct val="35000"/>
            </a:spcAft>
            <a:buNone/>
          </a:pPr>
          <a:r>
            <a:rPr lang="en-US" sz="2200" kern="1200"/>
            <a:t>Do something fun and relaxing</a:t>
          </a:r>
        </a:p>
      </dsp:txBody>
      <dsp:txXfrm>
        <a:off x="1321846" y="2258"/>
        <a:ext cx="5508721" cy="1144455"/>
      </dsp:txXfrm>
    </dsp:sp>
    <dsp:sp modelId="{FB4FC204-FBC6-4DCD-AB31-79AB128E8CEE}">
      <dsp:nvSpPr>
        <dsp:cNvPr id="0" name=""/>
        <dsp:cNvSpPr/>
      </dsp:nvSpPr>
      <dsp:spPr>
        <a:xfrm>
          <a:off x="0" y="1432827"/>
          <a:ext cx="6830568" cy="11444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FC1A7-A367-47A7-A113-D65605A96FD8}">
      <dsp:nvSpPr>
        <dsp:cNvPr id="0" name=""/>
        <dsp:cNvSpPr/>
      </dsp:nvSpPr>
      <dsp:spPr>
        <a:xfrm>
          <a:off x="346197" y="1690330"/>
          <a:ext cx="629450" cy="6294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8403C2-051B-4F20-B476-70DD85624544}">
      <dsp:nvSpPr>
        <dsp:cNvPr id="0" name=""/>
        <dsp:cNvSpPr/>
      </dsp:nvSpPr>
      <dsp:spPr>
        <a:xfrm>
          <a:off x="1321846" y="1432827"/>
          <a:ext cx="5508721" cy="114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22" tIns="121122" rIns="121122" bIns="121122" numCol="1" spcCol="1270" anchor="ctr" anchorCtr="0">
          <a:noAutofit/>
        </a:bodyPr>
        <a:lstStyle/>
        <a:p>
          <a:pPr marL="0" lvl="0" indent="0" algn="l" defTabSz="977900">
            <a:lnSpc>
              <a:spcPct val="90000"/>
            </a:lnSpc>
            <a:spcBef>
              <a:spcPct val="0"/>
            </a:spcBef>
            <a:spcAft>
              <a:spcPct val="35000"/>
            </a:spcAft>
            <a:buNone/>
          </a:pPr>
          <a:r>
            <a:rPr lang="en-US" sz="2200" kern="1200"/>
            <a:t>Look over and review test for mistakes.  Meet with professor to learn from mistakes</a:t>
          </a:r>
        </a:p>
      </dsp:txBody>
      <dsp:txXfrm>
        <a:off x="1321846" y="1432827"/>
        <a:ext cx="5508721" cy="1144455"/>
      </dsp:txXfrm>
    </dsp:sp>
    <dsp:sp modelId="{DB722BF7-6FBC-4916-80A5-EE45FF109BE2}">
      <dsp:nvSpPr>
        <dsp:cNvPr id="0" name=""/>
        <dsp:cNvSpPr/>
      </dsp:nvSpPr>
      <dsp:spPr>
        <a:xfrm>
          <a:off x="0" y="2863396"/>
          <a:ext cx="6830568" cy="114445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243FC7-8A6A-4F03-9EB4-5AA12B35AB66}">
      <dsp:nvSpPr>
        <dsp:cNvPr id="0" name=""/>
        <dsp:cNvSpPr/>
      </dsp:nvSpPr>
      <dsp:spPr>
        <a:xfrm>
          <a:off x="346197" y="3120899"/>
          <a:ext cx="629450" cy="6294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D2AF26-1FB8-4882-8B33-2311C49F819D}">
      <dsp:nvSpPr>
        <dsp:cNvPr id="0" name=""/>
        <dsp:cNvSpPr/>
      </dsp:nvSpPr>
      <dsp:spPr>
        <a:xfrm>
          <a:off x="1321846" y="2863396"/>
          <a:ext cx="5508721" cy="114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22" tIns="121122" rIns="121122" bIns="121122" numCol="1" spcCol="1270" anchor="ctr" anchorCtr="0">
          <a:noAutofit/>
        </a:bodyPr>
        <a:lstStyle/>
        <a:p>
          <a:pPr marL="0" lvl="0" indent="0" algn="l" defTabSz="977900">
            <a:lnSpc>
              <a:spcPct val="90000"/>
            </a:lnSpc>
            <a:spcBef>
              <a:spcPct val="0"/>
            </a:spcBef>
            <a:spcAft>
              <a:spcPct val="35000"/>
            </a:spcAft>
            <a:buNone/>
          </a:pPr>
          <a:r>
            <a:rPr lang="en-US" sz="2200" kern="1200"/>
            <a:t>Post-test reviews will strengthen knowledge</a:t>
          </a:r>
        </a:p>
      </dsp:txBody>
      <dsp:txXfrm>
        <a:off x="1321846" y="2863396"/>
        <a:ext cx="5508721" cy="1144455"/>
      </dsp:txXfrm>
    </dsp:sp>
    <dsp:sp modelId="{6DE00E31-D0DC-46FE-88A8-2195A0CBBEB2}">
      <dsp:nvSpPr>
        <dsp:cNvPr id="0" name=""/>
        <dsp:cNvSpPr/>
      </dsp:nvSpPr>
      <dsp:spPr>
        <a:xfrm>
          <a:off x="0" y="4293966"/>
          <a:ext cx="6830568" cy="114445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4AABBF-5902-44FE-82AE-F1ABA15E1AD6}">
      <dsp:nvSpPr>
        <dsp:cNvPr id="0" name=""/>
        <dsp:cNvSpPr/>
      </dsp:nvSpPr>
      <dsp:spPr>
        <a:xfrm>
          <a:off x="346197" y="4551468"/>
          <a:ext cx="629450" cy="6294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CDABE-6307-4CB5-998A-EF21BDB1C1A2}">
      <dsp:nvSpPr>
        <dsp:cNvPr id="0" name=""/>
        <dsp:cNvSpPr/>
      </dsp:nvSpPr>
      <dsp:spPr>
        <a:xfrm>
          <a:off x="1321846" y="4293966"/>
          <a:ext cx="3073755" cy="114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22" tIns="121122" rIns="121122" bIns="121122" numCol="1" spcCol="1270" anchor="ctr" anchorCtr="0">
          <a:noAutofit/>
        </a:bodyPr>
        <a:lstStyle/>
        <a:p>
          <a:pPr marL="0" lvl="0" indent="0" algn="l" defTabSz="977900">
            <a:lnSpc>
              <a:spcPct val="90000"/>
            </a:lnSpc>
            <a:spcBef>
              <a:spcPct val="0"/>
            </a:spcBef>
            <a:spcAft>
              <a:spcPct val="35000"/>
            </a:spcAft>
            <a:buNone/>
          </a:pPr>
          <a:r>
            <a:rPr lang="en-US" sz="2200" kern="1200"/>
            <a:t>Identify style or patterns of the exam</a:t>
          </a:r>
        </a:p>
      </dsp:txBody>
      <dsp:txXfrm>
        <a:off x="1321846" y="4293966"/>
        <a:ext cx="3073755" cy="1144455"/>
      </dsp:txXfrm>
    </dsp:sp>
    <dsp:sp modelId="{5F480E55-0C5C-4B35-8BD8-8EC1EBF274D1}">
      <dsp:nvSpPr>
        <dsp:cNvPr id="0" name=""/>
        <dsp:cNvSpPr/>
      </dsp:nvSpPr>
      <dsp:spPr>
        <a:xfrm>
          <a:off x="4395601" y="4293966"/>
          <a:ext cx="2434966" cy="114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22" tIns="121122" rIns="121122" bIns="121122" numCol="1" spcCol="1270" anchor="ctr" anchorCtr="0">
          <a:noAutofit/>
        </a:bodyPr>
        <a:lstStyle/>
        <a:p>
          <a:pPr marL="0" lvl="0" indent="0" algn="l" defTabSz="488950">
            <a:lnSpc>
              <a:spcPct val="90000"/>
            </a:lnSpc>
            <a:spcBef>
              <a:spcPct val="0"/>
            </a:spcBef>
            <a:spcAft>
              <a:spcPct val="35000"/>
            </a:spcAft>
            <a:buNone/>
          </a:pPr>
          <a:r>
            <a:rPr lang="en-US" sz="1100" kern="1200"/>
            <a:t>Specific resources…lectures…book bolded text….study guide</a:t>
          </a:r>
        </a:p>
        <a:p>
          <a:pPr marL="0" lvl="0" indent="0" algn="l" defTabSz="488950">
            <a:lnSpc>
              <a:spcPct val="90000"/>
            </a:lnSpc>
            <a:spcBef>
              <a:spcPct val="0"/>
            </a:spcBef>
            <a:spcAft>
              <a:spcPct val="35000"/>
            </a:spcAft>
            <a:buNone/>
          </a:pPr>
          <a:r>
            <a:rPr lang="en-US" sz="1100" kern="1200"/>
            <a:t>Were there patterns you identified</a:t>
          </a:r>
        </a:p>
      </dsp:txBody>
      <dsp:txXfrm>
        <a:off x="4395601" y="4293966"/>
        <a:ext cx="2434966" cy="11444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E0D3C-DBC6-41DF-9296-653AE15E1D63}">
      <dsp:nvSpPr>
        <dsp:cNvPr id="0" name=""/>
        <dsp:cNvSpPr/>
      </dsp:nvSpPr>
      <dsp:spPr>
        <a:xfrm>
          <a:off x="0" y="11880"/>
          <a:ext cx="10515600"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Instructions:</a:t>
          </a:r>
        </a:p>
      </dsp:txBody>
      <dsp:txXfrm>
        <a:off x="36296" y="48176"/>
        <a:ext cx="10443008" cy="670943"/>
      </dsp:txXfrm>
    </dsp:sp>
    <dsp:sp modelId="{F3638F52-B241-45B2-BB00-5DD3D7E65A9C}">
      <dsp:nvSpPr>
        <dsp:cNvPr id="0" name=""/>
        <dsp:cNvSpPr/>
      </dsp:nvSpPr>
      <dsp:spPr>
        <a:xfrm>
          <a:off x="0" y="755415"/>
          <a:ext cx="10515600" cy="1443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You have only 5 MINUTES</a:t>
          </a:r>
        </a:p>
        <a:p>
          <a:pPr marL="285750" lvl="1" indent="-285750" algn="l" defTabSz="1244600">
            <a:lnSpc>
              <a:spcPct val="90000"/>
            </a:lnSpc>
            <a:spcBef>
              <a:spcPct val="0"/>
            </a:spcBef>
            <a:spcAft>
              <a:spcPct val="20000"/>
            </a:spcAft>
            <a:buChar char="•"/>
          </a:pPr>
          <a:r>
            <a:rPr lang="en-US" sz="2800" kern="1200" dirty="0"/>
            <a:t>Turn your paper over.  </a:t>
          </a:r>
        </a:p>
        <a:p>
          <a:pPr marL="285750" lvl="1" indent="-285750" algn="l" defTabSz="1244600">
            <a:lnSpc>
              <a:spcPct val="90000"/>
            </a:lnSpc>
            <a:spcBef>
              <a:spcPct val="0"/>
            </a:spcBef>
            <a:spcAft>
              <a:spcPct val="20000"/>
            </a:spcAft>
            <a:buChar char="•"/>
          </a:pPr>
          <a:r>
            <a:rPr lang="en-US" sz="2800" kern="1200" dirty="0"/>
            <a:t>List as many test tips from the presentation.  </a:t>
          </a:r>
        </a:p>
      </dsp:txBody>
      <dsp:txXfrm>
        <a:off x="0" y="755415"/>
        <a:ext cx="10515600" cy="1443824"/>
      </dsp:txXfrm>
    </dsp:sp>
    <dsp:sp modelId="{096C54B0-1B4F-4A30-AEE6-8AAE979F1FCF}">
      <dsp:nvSpPr>
        <dsp:cNvPr id="0" name=""/>
        <dsp:cNvSpPr/>
      </dsp:nvSpPr>
      <dsp:spPr>
        <a:xfrm>
          <a:off x="0" y="2199240"/>
          <a:ext cx="10515600"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&gt; 50 tips</a:t>
          </a:r>
        </a:p>
      </dsp:txBody>
      <dsp:txXfrm>
        <a:off x="36296" y="2235536"/>
        <a:ext cx="10443008" cy="6709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5D9E5-8C04-4CB0-AA60-1326B376ED65}"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989F0-3E13-444D-87E1-989F60A22472}" type="slidenum">
              <a:rPr lang="en-US" smtClean="0"/>
              <a:t>‹#›</a:t>
            </a:fld>
            <a:endParaRPr lang="en-US"/>
          </a:p>
        </p:txBody>
      </p:sp>
    </p:spTree>
    <p:extLst>
      <p:ext uri="{BB962C8B-B14F-4D97-AF65-F5344CB8AC3E}">
        <p14:creationId xmlns:p14="http://schemas.microsoft.com/office/powerpoint/2010/main" val="86331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4B74-254F-456A-826B-863C46A6D3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F20D6A-3A84-7547-5E16-6686C3A235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C9D36C-5BB1-A1F8-1C29-4C6B5B4B24EB}"/>
              </a:ext>
            </a:extLst>
          </p:cNvPr>
          <p:cNvSpPr>
            <a:spLocks noGrp="1"/>
          </p:cNvSpPr>
          <p:nvPr>
            <p:ph type="dt" sz="half" idx="10"/>
          </p:nvPr>
        </p:nvSpPr>
        <p:spPr/>
        <p:txBody>
          <a:bodyPr/>
          <a:lstStyle/>
          <a:p>
            <a:fld id="{87DE6118-2437-4B30-8E3C-4D2BE6020583}" type="datetimeFigureOut">
              <a:rPr lang="en-US" smtClean="0"/>
              <a:pPr/>
              <a:t>6/3/2024</a:t>
            </a:fld>
            <a:endParaRPr lang="en-US" dirty="0"/>
          </a:p>
        </p:txBody>
      </p:sp>
      <p:sp>
        <p:nvSpPr>
          <p:cNvPr id="5" name="Footer Placeholder 4">
            <a:extLst>
              <a:ext uri="{FF2B5EF4-FFF2-40B4-BE49-F238E27FC236}">
                <a16:creationId xmlns:a16="http://schemas.microsoft.com/office/drawing/2014/main" id="{B45DF922-E545-761C-0AC3-78DCB9C721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918307-BF16-0AF7-0E20-3D8C2B63A3D2}"/>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73632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D5DF-0906-6202-AEBA-E4249460AD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C07C76-D8D3-1359-F42B-6FFD9B276B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C9508-239C-2DF9-A43B-23B6F21A922C}"/>
              </a:ext>
            </a:extLst>
          </p:cNvPr>
          <p:cNvSpPr>
            <a:spLocks noGrp="1"/>
          </p:cNvSpPr>
          <p:nvPr>
            <p:ph type="dt" sz="half" idx="10"/>
          </p:nvPr>
        </p:nvSpPr>
        <p:spPr/>
        <p:txBody>
          <a:bodyPr/>
          <a:lstStyle/>
          <a:p>
            <a:fld id="{87DE6118-2437-4B30-8E3C-4D2BE6020583}" type="datetimeFigureOut">
              <a:rPr lang="en-US" smtClean="0"/>
              <a:t>6/3/2024</a:t>
            </a:fld>
            <a:endParaRPr lang="en-US" dirty="0"/>
          </a:p>
        </p:txBody>
      </p:sp>
      <p:sp>
        <p:nvSpPr>
          <p:cNvPr id="5" name="Footer Placeholder 4">
            <a:extLst>
              <a:ext uri="{FF2B5EF4-FFF2-40B4-BE49-F238E27FC236}">
                <a16:creationId xmlns:a16="http://schemas.microsoft.com/office/drawing/2014/main" id="{F7859E61-95F2-123C-D4BE-48EC837E88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A86C4B-EBB9-C9FC-869B-0CFC76C3EF37}"/>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2740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A1841-57AB-2C8F-1C3F-864C62DDB0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0141E-9F17-FBB6-805F-27CC307B8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D0D68-5B6B-7D05-060A-CA064BA88842}"/>
              </a:ext>
            </a:extLst>
          </p:cNvPr>
          <p:cNvSpPr>
            <a:spLocks noGrp="1"/>
          </p:cNvSpPr>
          <p:nvPr>
            <p:ph type="dt" sz="half" idx="10"/>
          </p:nvPr>
        </p:nvSpPr>
        <p:spPr/>
        <p:txBody>
          <a:bodyPr/>
          <a:lstStyle/>
          <a:p>
            <a:fld id="{87DE6118-2437-4B30-8E3C-4D2BE6020583}" type="datetimeFigureOut">
              <a:rPr lang="en-US" smtClean="0"/>
              <a:t>6/3/2024</a:t>
            </a:fld>
            <a:endParaRPr lang="en-US" dirty="0"/>
          </a:p>
        </p:txBody>
      </p:sp>
      <p:sp>
        <p:nvSpPr>
          <p:cNvPr id="5" name="Footer Placeholder 4">
            <a:extLst>
              <a:ext uri="{FF2B5EF4-FFF2-40B4-BE49-F238E27FC236}">
                <a16:creationId xmlns:a16="http://schemas.microsoft.com/office/drawing/2014/main" id="{1E8BA1BC-1DBB-D306-1ECE-78389A9CC1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5E96BD-EDED-C025-691D-25551AE0F67C}"/>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91178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2AF0-30E7-1A9A-060D-9EF5792EC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91CA3-4803-CF6B-0B69-D9026943B5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FF795-8DC1-4A7F-0AE6-0C0D020E6C38}"/>
              </a:ext>
            </a:extLst>
          </p:cNvPr>
          <p:cNvSpPr>
            <a:spLocks noGrp="1"/>
          </p:cNvSpPr>
          <p:nvPr>
            <p:ph type="dt" sz="half" idx="10"/>
          </p:nvPr>
        </p:nvSpPr>
        <p:spPr/>
        <p:txBody>
          <a:bodyPr/>
          <a:lstStyle/>
          <a:p>
            <a:fld id="{87DE6118-2437-4B30-8E3C-4D2BE6020583}" type="datetimeFigureOut">
              <a:rPr lang="en-US" smtClean="0"/>
              <a:t>6/3/2024</a:t>
            </a:fld>
            <a:endParaRPr lang="en-US" dirty="0"/>
          </a:p>
        </p:txBody>
      </p:sp>
      <p:sp>
        <p:nvSpPr>
          <p:cNvPr id="5" name="Footer Placeholder 4">
            <a:extLst>
              <a:ext uri="{FF2B5EF4-FFF2-40B4-BE49-F238E27FC236}">
                <a16:creationId xmlns:a16="http://schemas.microsoft.com/office/drawing/2014/main" id="{4CB82270-A7E0-47BC-F4C6-7865C13955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85E93D-6E7D-63DA-9794-017804F8242E}"/>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740008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B67F-CE1C-E49E-0885-AEC587D34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F77BDC-0ECF-992E-C6BB-D0F0593A0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489F1D-56CC-FA0B-F994-33B2731E0E46}"/>
              </a:ext>
            </a:extLst>
          </p:cNvPr>
          <p:cNvSpPr>
            <a:spLocks noGrp="1"/>
          </p:cNvSpPr>
          <p:nvPr>
            <p:ph type="dt" sz="half" idx="10"/>
          </p:nvPr>
        </p:nvSpPr>
        <p:spPr/>
        <p:txBody>
          <a:bodyPr/>
          <a:lstStyle/>
          <a:p>
            <a:fld id="{87DE6118-2437-4B30-8E3C-4D2BE6020583}" type="datetimeFigureOut">
              <a:rPr lang="en-US" smtClean="0"/>
              <a:pPr/>
              <a:t>6/3/2024</a:t>
            </a:fld>
            <a:endParaRPr lang="en-US" dirty="0"/>
          </a:p>
        </p:txBody>
      </p:sp>
      <p:sp>
        <p:nvSpPr>
          <p:cNvPr id="5" name="Footer Placeholder 4">
            <a:extLst>
              <a:ext uri="{FF2B5EF4-FFF2-40B4-BE49-F238E27FC236}">
                <a16:creationId xmlns:a16="http://schemas.microsoft.com/office/drawing/2014/main" id="{0F318CE1-6956-BDC7-597A-7E599AF084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D57996-5C24-F7AE-5900-FE11ED7A13A1}"/>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7551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F0EE-5B58-9B32-4D3C-580CD2DE0F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DD9FE-02CE-04F7-D8FF-E46062529C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C34F5-ECC9-8AE9-F5FC-BE2FAC6CEF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6393C8-137A-E36E-7DF9-A665869B3481}"/>
              </a:ext>
            </a:extLst>
          </p:cNvPr>
          <p:cNvSpPr>
            <a:spLocks noGrp="1"/>
          </p:cNvSpPr>
          <p:nvPr>
            <p:ph type="dt" sz="half" idx="10"/>
          </p:nvPr>
        </p:nvSpPr>
        <p:spPr/>
        <p:txBody>
          <a:bodyPr/>
          <a:lstStyle/>
          <a:p>
            <a:fld id="{87DE6118-2437-4B30-8E3C-4D2BE6020583}" type="datetimeFigureOut">
              <a:rPr lang="en-US" smtClean="0"/>
              <a:t>6/3/2024</a:t>
            </a:fld>
            <a:endParaRPr lang="en-US" dirty="0"/>
          </a:p>
        </p:txBody>
      </p:sp>
      <p:sp>
        <p:nvSpPr>
          <p:cNvPr id="6" name="Footer Placeholder 5">
            <a:extLst>
              <a:ext uri="{FF2B5EF4-FFF2-40B4-BE49-F238E27FC236}">
                <a16:creationId xmlns:a16="http://schemas.microsoft.com/office/drawing/2014/main" id="{F31BDD5B-A738-1B58-3056-8874B5A0F4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BA86C2-1506-D8A9-A117-D27224F11836}"/>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6033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114FB-9069-FCA9-D235-15209331E6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8BAF36-A854-2C8C-E38F-45E821B8C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F2203-F516-C7CC-E18C-2E969D0C94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F1C91-9D71-FC89-DDA0-D701420B18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2330C-E982-E57E-DE83-DD8D146A34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E0AEBA-23A4-0379-09AE-D549FDAFD362}"/>
              </a:ext>
            </a:extLst>
          </p:cNvPr>
          <p:cNvSpPr>
            <a:spLocks noGrp="1"/>
          </p:cNvSpPr>
          <p:nvPr>
            <p:ph type="dt" sz="half" idx="10"/>
          </p:nvPr>
        </p:nvSpPr>
        <p:spPr/>
        <p:txBody>
          <a:bodyPr/>
          <a:lstStyle/>
          <a:p>
            <a:fld id="{87DE6118-2437-4B30-8E3C-4D2BE6020583}" type="datetimeFigureOut">
              <a:rPr lang="en-US" smtClean="0"/>
              <a:t>6/3/2024</a:t>
            </a:fld>
            <a:endParaRPr lang="en-US" dirty="0"/>
          </a:p>
        </p:txBody>
      </p:sp>
      <p:sp>
        <p:nvSpPr>
          <p:cNvPr id="8" name="Footer Placeholder 7">
            <a:extLst>
              <a:ext uri="{FF2B5EF4-FFF2-40B4-BE49-F238E27FC236}">
                <a16:creationId xmlns:a16="http://schemas.microsoft.com/office/drawing/2014/main" id="{B284E716-33E6-F59F-9E0D-D7D4BE4B1F6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6D7BCB-AEAD-3022-6541-7B61EB6DF903}"/>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48312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31E5-62CC-3822-F020-935CE3C38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069B2F-6096-0BF3-A02B-60A3531DEEFA}"/>
              </a:ext>
            </a:extLst>
          </p:cNvPr>
          <p:cNvSpPr>
            <a:spLocks noGrp="1"/>
          </p:cNvSpPr>
          <p:nvPr>
            <p:ph type="dt" sz="half" idx="10"/>
          </p:nvPr>
        </p:nvSpPr>
        <p:spPr/>
        <p:txBody>
          <a:bodyPr/>
          <a:lstStyle/>
          <a:p>
            <a:fld id="{87DE6118-2437-4B30-8E3C-4D2BE6020583}" type="datetimeFigureOut">
              <a:rPr lang="en-US" smtClean="0"/>
              <a:t>6/3/2024</a:t>
            </a:fld>
            <a:endParaRPr lang="en-US" dirty="0"/>
          </a:p>
        </p:txBody>
      </p:sp>
      <p:sp>
        <p:nvSpPr>
          <p:cNvPr id="4" name="Footer Placeholder 3">
            <a:extLst>
              <a:ext uri="{FF2B5EF4-FFF2-40B4-BE49-F238E27FC236}">
                <a16:creationId xmlns:a16="http://schemas.microsoft.com/office/drawing/2014/main" id="{9B230FA2-E439-503F-E40B-81D3388DF68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6E8E6EC-6F4E-FCDE-6BC9-DF00EC7F8D81}"/>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5287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983D85-8D27-7A7B-FB5A-F0F918B3E477}"/>
              </a:ext>
            </a:extLst>
          </p:cNvPr>
          <p:cNvSpPr>
            <a:spLocks noGrp="1"/>
          </p:cNvSpPr>
          <p:nvPr>
            <p:ph type="dt" sz="half" idx="10"/>
          </p:nvPr>
        </p:nvSpPr>
        <p:spPr/>
        <p:txBody>
          <a:bodyPr/>
          <a:lstStyle/>
          <a:p>
            <a:fld id="{87DE6118-2437-4B30-8E3C-4D2BE6020583}" type="datetimeFigureOut">
              <a:rPr lang="en-US" smtClean="0"/>
              <a:t>6/3/2024</a:t>
            </a:fld>
            <a:endParaRPr lang="en-US" dirty="0"/>
          </a:p>
        </p:txBody>
      </p:sp>
      <p:sp>
        <p:nvSpPr>
          <p:cNvPr id="3" name="Footer Placeholder 2">
            <a:extLst>
              <a:ext uri="{FF2B5EF4-FFF2-40B4-BE49-F238E27FC236}">
                <a16:creationId xmlns:a16="http://schemas.microsoft.com/office/drawing/2014/main" id="{853AEAA1-F08B-4725-AAE3-59626362EFC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A9FA877-E410-F714-A023-B0CF780F9CCE}"/>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0129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D607-B6C3-1E46-9203-2B653A881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8A40F5-2F98-D92D-257C-C298A4B269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574F42-9929-369D-B042-5E4C4DB2F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ECFEB8-0FC6-88AE-5044-3130894BD2F6}"/>
              </a:ext>
            </a:extLst>
          </p:cNvPr>
          <p:cNvSpPr>
            <a:spLocks noGrp="1"/>
          </p:cNvSpPr>
          <p:nvPr>
            <p:ph type="dt" sz="half" idx="10"/>
          </p:nvPr>
        </p:nvSpPr>
        <p:spPr/>
        <p:txBody>
          <a:bodyPr/>
          <a:lstStyle/>
          <a:p>
            <a:fld id="{87DE6118-2437-4B30-8E3C-4D2BE6020583}" type="datetimeFigureOut">
              <a:rPr lang="en-US" smtClean="0"/>
              <a:pPr/>
              <a:t>6/3/2024</a:t>
            </a:fld>
            <a:endParaRPr lang="en-US" dirty="0"/>
          </a:p>
        </p:txBody>
      </p:sp>
      <p:sp>
        <p:nvSpPr>
          <p:cNvPr id="6" name="Footer Placeholder 5">
            <a:extLst>
              <a:ext uri="{FF2B5EF4-FFF2-40B4-BE49-F238E27FC236}">
                <a16:creationId xmlns:a16="http://schemas.microsoft.com/office/drawing/2014/main" id="{971A8BE7-2BFF-98CD-09BF-42B10E1027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6096A9-6BE8-E33F-0AE0-901367F6AADE}"/>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64088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5E41B-85D9-2413-5416-6522DE7BC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00FB5B-1B69-D937-959D-E8403513C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3E5528-1C94-E8B0-44C5-9FCDF049D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C077E5-6EBE-48C4-D707-8C0849E67932}"/>
              </a:ext>
            </a:extLst>
          </p:cNvPr>
          <p:cNvSpPr>
            <a:spLocks noGrp="1"/>
          </p:cNvSpPr>
          <p:nvPr>
            <p:ph type="dt" sz="half" idx="10"/>
          </p:nvPr>
        </p:nvSpPr>
        <p:spPr/>
        <p:txBody>
          <a:bodyPr/>
          <a:lstStyle/>
          <a:p>
            <a:fld id="{87DE6118-2437-4B30-8E3C-4D2BE6020583}" type="datetimeFigureOut">
              <a:rPr lang="en-US" smtClean="0"/>
              <a:pPr/>
              <a:t>6/3/2024</a:t>
            </a:fld>
            <a:endParaRPr lang="en-US" dirty="0"/>
          </a:p>
        </p:txBody>
      </p:sp>
      <p:sp>
        <p:nvSpPr>
          <p:cNvPr id="6" name="Footer Placeholder 5">
            <a:extLst>
              <a:ext uri="{FF2B5EF4-FFF2-40B4-BE49-F238E27FC236}">
                <a16:creationId xmlns:a16="http://schemas.microsoft.com/office/drawing/2014/main" id="{240C8B28-F51F-8345-F645-6263E64982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60B09F-3478-2130-390E-2413BA169919}"/>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4653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9ABCC-7F02-ECE4-AEB3-8538E2280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0E0D61-500F-2D68-3A1D-3C45AD568D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21644-F42E-181D-FC66-AEE9C5355B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6118-2437-4B30-8E3C-4D2BE6020583}" type="datetimeFigureOut">
              <a:rPr lang="en-US" smtClean="0"/>
              <a:pPr/>
              <a:t>6/3/2024</a:t>
            </a:fld>
            <a:endParaRPr lang="en-US" dirty="0"/>
          </a:p>
        </p:txBody>
      </p:sp>
      <p:sp>
        <p:nvSpPr>
          <p:cNvPr id="5" name="Footer Placeholder 4">
            <a:extLst>
              <a:ext uri="{FF2B5EF4-FFF2-40B4-BE49-F238E27FC236}">
                <a16:creationId xmlns:a16="http://schemas.microsoft.com/office/drawing/2014/main" id="{FA73587C-31DB-3E9D-A242-352C983CCA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3B350B-1EF0-99F9-F053-29CB620362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87287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hyperlink" Target="http://www.theprospect.net/10-things-not-to-do-when-studying-for-an-important-test-54169" TargetMode="External"/><Relationship Id="rId2" Type="http://schemas.openxmlformats.org/officeDocument/2006/relationships/hyperlink" Target="https://mathtutor.eku.edu/test-anxiety" TargetMode="External"/><Relationship Id="rId1" Type="http://schemas.openxmlformats.org/officeDocument/2006/relationships/slideLayout" Target="../slideLayouts/slideLayout2.xml"/><Relationship Id="rId5" Type="http://schemas.openxmlformats.org/officeDocument/2006/relationships/hyperlink" Target="https://www.intelligent.com/use-test-taking-strategies-on-exam-day/" TargetMode="External"/><Relationship Id="rId4" Type="http://schemas.openxmlformats.org/officeDocument/2006/relationships/hyperlink" Target="https://www.unco.edu/tutoring/pdf/study-skills-resources/Understanding_Anxiety.pdf"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unco.edu/university-101/study-skills/SAS_test_taking.pdf" TargetMode="External"/><Relationship Id="rId2" Type="http://schemas.openxmlformats.org/officeDocument/2006/relationships/hyperlink" Target="https://www.slcc.edu/stem/student-resources.aspx" TargetMode="External"/><Relationship Id="rId1" Type="http://schemas.openxmlformats.org/officeDocument/2006/relationships/slideLayout" Target="../slideLayouts/slideLayout2.xml"/><Relationship Id="rId4" Type="http://schemas.openxmlformats.org/officeDocument/2006/relationships/hyperlink" Target="https://www.slcc.edu/oss/student-success/study-skills.asp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slcc.edu/dr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F9EC84-84FA-481B-90DC-2B1EAF1FEF61}"/>
              </a:ext>
            </a:extLst>
          </p:cNvPr>
          <p:cNvSpPr>
            <a:spLocks noGrp="1"/>
          </p:cNvSpPr>
          <p:nvPr>
            <p:ph type="ctrTitle"/>
          </p:nvPr>
        </p:nvSpPr>
        <p:spPr>
          <a:xfrm>
            <a:off x="736473" y="1107754"/>
            <a:ext cx="4766330" cy="1454051"/>
          </a:xfrm>
        </p:spPr>
        <p:txBody>
          <a:bodyPr vert="horz" lIns="91440" tIns="45720" rIns="91440" bIns="45720" rtlCol="0" anchor="ctr">
            <a:normAutofit/>
          </a:bodyPr>
          <a:lstStyle/>
          <a:p>
            <a:pPr algn="l"/>
            <a:r>
              <a:rPr lang="en-US" sz="4400" b="1" kern="1200" dirty="0">
                <a:solidFill>
                  <a:schemeClr val="accent1">
                    <a:lumMod val="50000"/>
                  </a:schemeClr>
                </a:solidFill>
                <a:latin typeface="+mj-lt"/>
                <a:ea typeface="+mj-ea"/>
                <a:cs typeface="+mj-cs"/>
              </a:rPr>
              <a:t>Test Anxiety </a:t>
            </a:r>
            <a:br>
              <a:rPr lang="en-US" sz="4400" b="1" kern="1200" dirty="0">
                <a:solidFill>
                  <a:schemeClr val="accent1">
                    <a:lumMod val="50000"/>
                  </a:schemeClr>
                </a:solidFill>
                <a:latin typeface="+mj-lt"/>
                <a:ea typeface="+mj-ea"/>
                <a:cs typeface="+mj-cs"/>
              </a:rPr>
            </a:br>
            <a:r>
              <a:rPr lang="en-US" sz="4400" b="1" kern="1200" dirty="0">
                <a:solidFill>
                  <a:schemeClr val="accent1">
                    <a:lumMod val="50000"/>
                  </a:schemeClr>
                </a:solidFill>
                <a:latin typeface="+mj-lt"/>
                <a:ea typeface="+mj-ea"/>
                <a:cs typeface="+mj-cs"/>
              </a:rPr>
              <a:t>Studying for Tests</a:t>
            </a:r>
          </a:p>
        </p:txBody>
      </p:sp>
      <p:sp>
        <p:nvSpPr>
          <p:cNvPr id="3" name="TextBox 2">
            <a:extLst>
              <a:ext uri="{FF2B5EF4-FFF2-40B4-BE49-F238E27FC236}">
                <a16:creationId xmlns:a16="http://schemas.microsoft.com/office/drawing/2014/main" id="{D788DB6B-1C3C-4483-927B-F522F8BB6AC0}"/>
              </a:ext>
            </a:extLst>
          </p:cNvPr>
          <p:cNvSpPr txBox="1"/>
          <p:nvPr/>
        </p:nvSpPr>
        <p:spPr>
          <a:xfrm>
            <a:off x="736473" y="2931082"/>
            <a:ext cx="5291328" cy="1174164"/>
          </a:xfrm>
          <a:prstGeom prst="rect">
            <a:avLst/>
          </a:prstGeom>
        </p:spPr>
        <p:txBody>
          <a:bodyPr vert="horz" lIns="91440" tIns="45720" rIns="91440" bIns="45720" rtlCol="0" anchor="t">
            <a:normAutofit/>
          </a:bodyPr>
          <a:lstStyle/>
          <a:p>
            <a:pPr>
              <a:lnSpc>
                <a:spcPct val="90000"/>
              </a:lnSpc>
              <a:spcAft>
                <a:spcPts val="600"/>
              </a:spcAft>
            </a:pPr>
            <a:r>
              <a:rPr lang="en-US" sz="1600" b="1" dirty="0">
                <a:solidFill>
                  <a:schemeClr val="tx2"/>
                </a:solidFill>
              </a:rPr>
              <a:t>Bonnie Ogden, Engineering Success Coach</a:t>
            </a:r>
          </a:p>
          <a:p>
            <a:pPr>
              <a:lnSpc>
                <a:spcPct val="90000"/>
              </a:lnSpc>
              <a:spcAft>
                <a:spcPts val="600"/>
              </a:spcAft>
            </a:pPr>
            <a:r>
              <a:rPr lang="en-US" sz="1600" dirty="0">
                <a:solidFill>
                  <a:schemeClr val="tx2"/>
                </a:solidFill>
              </a:rPr>
              <a:t>Adapted from Kristin Cartwright – Math Instructor</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a:extLst>
              <a:ext uri="{FF2B5EF4-FFF2-40B4-BE49-F238E27FC236}">
                <a16:creationId xmlns:a16="http://schemas.microsoft.com/office/drawing/2014/main" id="{C8440CA4-C7AF-4BA9-88CC-EAAEC22C2F67}"/>
              </a:ext>
            </a:extLst>
          </p:cNvPr>
          <p:cNvPicPr>
            <a:picLocks noChangeAspect="1"/>
          </p:cNvPicPr>
          <p:nvPr/>
        </p:nvPicPr>
        <p:blipFill>
          <a:blip r:embed="rId2"/>
          <a:stretch>
            <a:fillRect/>
          </a:stretch>
        </p:blipFill>
        <p:spPr>
          <a:xfrm>
            <a:off x="8224858" y="2931082"/>
            <a:ext cx="3035808" cy="1133672"/>
          </a:xfrm>
          <a:prstGeom prst="rect">
            <a:avLst/>
          </a:prstGeom>
        </p:spPr>
      </p:pic>
      <p:sp>
        <p:nvSpPr>
          <p:cNvPr id="5" name="TextBox 4">
            <a:extLst>
              <a:ext uri="{FF2B5EF4-FFF2-40B4-BE49-F238E27FC236}">
                <a16:creationId xmlns:a16="http://schemas.microsoft.com/office/drawing/2014/main" id="{0F95BF64-21A2-C383-530B-0E46FE912FB6}"/>
              </a:ext>
            </a:extLst>
          </p:cNvPr>
          <p:cNvSpPr txBox="1"/>
          <p:nvPr/>
        </p:nvSpPr>
        <p:spPr>
          <a:xfrm>
            <a:off x="573024" y="5724512"/>
            <a:ext cx="11277600" cy="1015663"/>
          </a:xfrm>
          <a:prstGeom prst="rect">
            <a:avLst/>
          </a:prstGeom>
          <a:noFill/>
        </p:spPr>
        <p:txBody>
          <a:bodyPr wrap="square" rtlCol="0">
            <a:spAutoFit/>
          </a:bodyPr>
          <a:lstStyle/>
          <a:p>
            <a:r>
              <a:rPr lang="en-US" sz="1400" i="1" spc="-5" dirty="0">
                <a:latin typeface="Arial" panose="020B0604020202020204" pitchFamily="34" charset="0"/>
                <a:ea typeface="Calibri" panose="020F0502020204030204" pitchFamily="34" charset="0"/>
              </a:rPr>
              <a:t>T</a:t>
            </a:r>
            <a:r>
              <a:rPr lang="en-US" sz="1400" i="1" spc="-5" dirty="0">
                <a:effectLst/>
                <a:latin typeface="Arial" panose="020B0604020202020204" pitchFamily="34" charset="0"/>
                <a:ea typeface="Calibri" panose="020F0502020204030204" pitchFamily="34" charset="0"/>
              </a:rPr>
              <a:t>his</a:t>
            </a:r>
            <a:r>
              <a:rPr lang="en-US" sz="1400" i="1" spc="10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material</a:t>
            </a:r>
            <a:r>
              <a:rPr lang="en-US" sz="1400" i="1" spc="12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is</a:t>
            </a:r>
            <a:r>
              <a:rPr lang="en-US" sz="1400" i="1" spc="12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based</a:t>
            </a:r>
            <a:r>
              <a:rPr lang="en-US" sz="1400" i="1" spc="11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upon</a:t>
            </a:r>
            <a:r>
              <a:rPr lang="en-US" sz="1400" i="1" spc="12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work</a:t>
            </a:r>
            <a:r>
              <a:rPr lang="en-US" sz="1400" i="1" spc="13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supported</a:t>
            </a:r>
            <a:r>
              <a:rPr lang="en-US" sz="1400" i="1" spc="110" dirty="0">
                <a:effectLst/>
                <a:latin typeface="Arial" panose="020B0604020202020204" pitchFamily="34" charset="0"/>
                <a:ea typeface="Calibri" panose="020F0502020204030204" pitchFamily="34" charset="0"/>
              </a:rPr>
              <a:t> </a:t>
            </a:r>
            <a:r>
              <a:rPr lang="en-US" sz="1400" i="1" spc="10" dirty="0">
                <a:effectLst/>
                <a:latin typeface="Arial" panose="020B0604020202020204" pitchFamily="34" charset="0"/>
                <a:ea typeface="Calibri" panose="020F0502020204030204" pitchFamily="34" charset="0"/>
              </a:rPr>
              <a:t>by</a:t>
            </a:r>
            <a:r>
              <a:rPr lang="en-US" sz="1400" i="1" spc="95"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the</a:t>
            </a:r>
            <a:r>
              <a:rPr lang="en-US" sz="1400" i="1" spc="11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National</a:t>
            </a:r>
            <a:r>
              <a:rPr lang="en-US" sz="1400" i="1" spc="105"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Science</a:t>
            </a:r>
            <a:r>
              <a:rPr lang="en-US" sz="1400" i="1" spc="115"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Foundation</a:t>
            </a:r>
            <a:r>
              <a:rPr lang="en-US" sz="1400" i="1" spc="11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under</a:t>
            </a:r>
            <a:r>
              <a:rPr lang="en-US" sz="1400" i="1" spc="12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Grant</a:t>
            </a:r>
            <a:r>
              <a:rPr lang="en-US" sz="1400" i="1" spc="38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No.</a:t>
            </a:r>
            <a:r>
              <a:rPr lang="en-US" sz="1400" i="1" spc="-4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2000862. </a:t>
            </a:r>
            <a:r>
              <a:rPr lang="en-US" sz="1400" i="1" dirty="0">
                <a:effectLst/>
                <a:latin typeface="Arial" panose="020B0604020202020204" pitchFamily="34" charset="0"/>
                <a:ea typeface="Calibri" panose="020F0502020204030204" pitchFamily="34" charset="0"/>
              </a:rPr>
              <a:t>Any</a:t>
            </a:r>
            <a:r>
              <a:rPr lang="en-US" sz="1400" i="1" spc="195"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opinions,</a:t>
            </a:r>
            <a:r>
              <a:rPr lang="en-US" sz="1400" i="1" spc="205"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findings,</a:t>
            </a:r>
            <a:r>
              <a:rPr lang="en-US" sz="1400" i="1" spc="20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and</a:t>
            </a:r>
            <a:r>
              <a:rPr lang="en-US" sz="1400" i="1" spc="20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conclusions</a:t>
            </a:r>
            <a:r>
              <a:rPr lang="en-US" sz="1400" i="1" spc="21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or</a:t>
            </a:r>
            <a:r>
              <a:rPr lang="en-US" sz="1400" i="1" spc="20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recommendations</a:t>
            </a:r>
            <a:r>
              <a:rPr lang="en-US" sz="1400" i="1" spc="215"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expressed</a:t>
            </a:r>
            <a:r>
              <a:rPr lang="en-US" sz="1400" i="1" spc="20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in</a:t>
            </a:r>
            <a:r>
              <a:rPr lang="en-US" sz="1400" i="1" spc="21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this</a:t>
            </a:r>
            <a:r>
              <a:rPr lang="en-US" sz="1400" i="1" spc="21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material</a:t>
            </a:r>
            <a:r>
              <a:rPr lang="en-US" sz="1400" i="1" spc="21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are</a:t>
            </a:r>
            <a:r>
              <a:rPr lang="en-US" sz="1400" i="1" spc="32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those</a:t>
            </a:r>
            <a:r>
              <a:rPr lang="en-US" sz="1400" i="1" spc="8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of</a:t>
            </a:r>
            <a:r>
              <a:rPr lang="en-US" sz="1400" i="1" spc="9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the</a:t>
            </a:r>
            <a:r>
              <a:rPr lang="en-US" sz="1400" i="1" spc="9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author(s)</a:t>
            </a:r>
            <a:r>
              <a:rPr lang="en-US" sz="1400" i="1" spc="8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and</a:t>
            </a:r>
            <a:r>
              <a:rPr lang="en-US" sz="1400" i="1" spc="7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do</a:t>
            </a:r>
            <a:r>
              <a:rPr lang="en-US" sz="1400" i="1" spc="8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not</a:t>
            </a:r>
            <a:r>
              <a:rPr lang="en-US" sz="1400" i="1" spc="9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necessarily</a:t>
            </a:r>
            <a:r>
              <a:rPr lang="en-US" sz="1400" i="1" spc="65"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reflect</a:t>
            </a:r>
            <a:r>
              <a:rPr lang="en-US" sz="1400" i="1" spc="7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the</a:t>
            </a:r>
            <a:r>
              <a:rPr lang="en-US" sz="1400" i="1" spc="90"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views</a:t>
            </a:r>
            <a:r>
              <a:rPr lang="en-US" sz="1400" i="1" spc="8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of</a:t>
            </a:r>
            <a:r>
              <a:rPr lang="en-US" sz="1400" i="1" spc="9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the</a:t>
            </a:r>
            <a:r>
              <a:rPr lang="en-US" sz="1400" i="1" spc="8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National</a:t>
            </a:r>
            <a:r>
              <a:rPr lang="en-US" sz="1400" i="1" spc="70" dirty="0">
                <a:effectLst/>
                <a:latin typeface="Arial" panose="020B0604020202020204" pitchFamily="34" charset="0"/>
                <a:ea typeface="Calibri" panose="020F0502020204030204" pitchFamily="34" charset="0"/>
              </a:rPr>
              <a:t> </a:t>
            </a:r>
            <a:r>
              <a:rPr lang="en-US" sz="1400" i="1" dirty="0">
                <a:effectLst/>
                <a:latin typeface="Arial" panose="020B0604020202020204" pitchFamily="34" charset="0"/>
                <a:ea typeface="Calibri" panose="020F0502020204030204" pitchFamily="34" charset="0"/>
              </a:rPr>
              <a:t>Science</a:t>
            </a:r>
            <a:r>
              <a:rPr lang="en-US" sz="1400" i="1" spc="275" dirty="0">
                <a:effectLst/>
                <a:latin typeface="Arial" panose="020B0604020202020204" pitchFamily="34" charset="0"/>
                <a:ea typeface="Calibri" panose="020F0502020204030204" pitchFamily="34" charset="0"/>
              </a:rPr>
              <a:t> </a:t>
            </a:r>
            <a:r>
              <a:rPr lang="en-US" sz="1400" i="1" spc="-5" dirty="0">
                <a:effectLst/>
                <a:latin typeface="Arial" panose="020B0604020202020204" pitchFamily="34" charset="0"/>
                <a:ea typeface="Calibri" panose="020F0502020204030204" pitchFamily="34" charset="0"/>
              </a:rPr>
              <a:t>Foundation.</a:t>
            </a:r>
            <a:endParaRPr lang="en-US" sz="1400" dirty="0">
              <a:effectLst/>
              <a:latin typeface="Arial" panose="020B0604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875903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AB3FF4E-DD6C-E6DB-8E4C-FC0E7CEC7FDA}"/>
              </a:ext>
            </a:extLst>
          </p:cNvPr>
          <p:cNvSpPr/>
          <p:nvPr/>
        </p:nvSpPr>
        <p:spPr>
          <a:xfrm>
            <a:off x="-1028964" y="-345997"/>
            <a:ext cx="2350861" cy="235086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A7CBC-EC24-491A-9B91-C134AF29DE65}"/>
              </a:ext>
            </a:extLst>
          </p:cNvPr>
          <p:cNvSpPr>
            <a:spLocks noGrp="1"/>
          </p:cNvSpPr>
          <p:nvPr>
            <p:ph type="title"/>
          </p:nvPr>
        </p:nvSpPr>
        <p:spPr>
          <a:xfrm>
            <a:off x="1477649" y="221439"/>
            <a:ext cx="9236700" cy="1188950"/>
          </a:xfrm>
        </p:spPr>
        <p:txBody>
          <a:bodyPr anchor="b">
            <a:normAutofit/>
          </a:bodyPr>
          <a:lstStyle/>
          <a:p>
            <a:r>
              <a:rPr lang="en-US" sz="5400" dirty="0"/>
              <a:t>Pre-Test-Day Checklist</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E3BD1A-77A8-4E5E-9AE7-07C672B50A4C}"/>
              </a:ext>
            </a:extLst>
          </p:cNvPr>
          <p:cNvSpPr>
            <a:spLocks noGrp="1"/>
          </p:cNvSpPr>
          <p:nvPr>
            <p:ph idx="1"/>
          </p:nvPr>
        </p:nvSpPr>
        <p:spPr>
          <a:xfrm>
            <a:off x="793660" y="2130805"/>
            <a:ext cx="10143668" cy="4220120"/>
          </a:xfrm>
        </p:spPr>
        <p:txBody>
          <a:bodyPr anchor="ctr">
            <a:normAutofit/>
          </a:bodyPr>
          <a:lstStyle/>
          <a:p>
            <a:pPr>
              <a:buFont typeface="Wingdings" panose="05000000000000000000" pitchFamily="2" charset="2"/>
              <a:buChar char="ü"/>
            </a:pPr>
            <a:r>
              <a:rPr lang="en-US" sz="2000" dirty="0"/>
              <a:t>Attend any/all </a:t>
            </a:r>
            <a:r>
              <a:rPr lang="en-US" sz="2000" b="1" dirty="0"/>
              <a:t>review sessions.</a:t>
            </a:r>
            <a:r>
              <a:rPr lang="en-US" sz="2000" dirty="0"/>
              <a:t>  KNOW TEST FORMAT (open book, formula sheet, calculator?)</a:t>
            </a:r>
            <a:endParaRPr lang="en-US" sz="2000" b="1" dirty="0"/>
          </a:p>
          <a:p>
            <a:pPr>
              <a:buFont typeface="Wingdings" panose="05000000000000000000" pitchFamily="2" charset="2"/>
              <a:buChar char="ü"/>
            </a:pPr>
            <a:r>
              <a:rPr lang="en-US" sz="2000" b="1" dirty="0"/>
              <a:t>Study groups</a:t>
            </a:r>
          </a:p>
          <a:p>
            <a:pPr>
              <a:buFont typeface="Wingdings" panose="05000000000000000000" pitchFamily="2" charset="2"/>
              <a:buChar char="ü"/>
            </a:pPr>
            <a:r>
              <a:rPr lang="en-US" sz="2000" b="1" dirty="0"/>
              <a:t>Formula sheet.  </a:t>
            </a:r>
            <a:r>
              <a:rPr lang="en-US" sz="2000" dirty="0"/>
              <a:t>Prepare a ‘study’ sheet as you go.  Use it during homework and in the exam if allowed  </a:t>
            </a:r>
          </a:p>
          <a:p>
            <a:pPr>
              <a:buFont typeface="Wingdings" panose="05000000000000000000" pitchFamily="2" charset="2"/>
              <a:buChar char="ü"/>
            </a:pPr>
            <a:r>
              <a:rPr lang="en-US" sz="2000" b="1" dirty="0"/>
              <a:t>Organize</a:t>
            </a:r>
            <a:r>
              <a:rPr lang="en-US" sz="2000" dirty="0"/>
              <a:t> all of your materials the night before (sharpened pencils, calculator, extra calculator batteries? scrap-paper, etc.)</a:t>
            </a:r>
          </a:p>
          <a:p>
            <a:pPr>
              <a:buFont typeface="Wingdings" panose="05000000000000000000" pitchFamily="2" charset="2"/>
              <a:buChar char="ü"/>
            </a:pPr>
            <a:r>
              <a:rPr lang="en-US" sz="2000" dirty="0"/>
              <a:t>Check the </a:t>
            </a:r>
            <a:r>
              <a:rPr lang="en-US" sz="2000" b="1" dirty="0"/>
              <a:t>weather</a:t>
            </a:r>
            <a:r>
              <a:rPr lang="en-US" sz="2000" dirty="0"/>
              <a:t>.  Plan accordingly</a:t>
            </a:r>
          </a:p>
          <a:p>
            <a:pPr>
              <a:buFont typeface="Wingdings" panose="05000000000000000000" pitchFamily="2" charset="2"/>
              <a:buChar char="ü"/>
            </a:pPr>
            <a:r>
              <a:rPr lang="en-US" sz="2000" b="1" dirty="0"/>
              <a:t>Prepare your body! </a:t>
            </a:r>
            <a:r>
              <a:rPr lang="en-US" sz="2000" dirty="0"/>
              <a:t>Good night sleep, eat well, pack a lunch</a:t>
            </a:r>
          </a:p>
          <a:p>
            <a:pPr>
              <a:buFont typeface="Wingdings" panose="05000000000000000000" pitchFamily="2" charset="2"/>
              <a:buChar char="ü"/>
            </a:pPr>
            <a:r>
              <a:rPr lang="en-US" sz="2000" dirty="0"/>
              <a:t>Positive </a:t>
            </a:r>
            <a:r>
              <a:rPr lang="en-US" sz="2000" b="1" dirty="0"/>
              <a:t>affirmations</a:t>
            </a:r>
            <a:r>
              <a:rPr lang="en-US" sz="2000" dirty="0"/>
              <a:t>!</a:t>
            </a:r>
          </a:p>
        </p:txBody>
      </p:sp>
    </p:spTree>
    <p:extLst>
      <p:ext uri="{BB962C8B-B14F-4D97-AF65-F5344CB8AC3E}">
        <p14:creationId xmlns:p14="http://schemas.microsoft.com/office/powerpoint/2010/main" val="2765957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7EAC9-885B-457C-8664-0B1B9B2C726D}"/>
              </a:ext>
            </a:extLst>
          </p:cNvPr>
          <p:cNvSpPr>
            <a:spLocks noGrp="1"/>
          </p:cNvSpPr>
          <p:nvPr>
            <p:ph type="title"/>
          </p:nvPr>
        </p:nvSpPr>
        <p:spPr>
          <a:xfrm>
            <a:off x="841248" y="548640"/>
            <a:ext cx="3600860" cy="5431536"/>
          </a:xfrm>
        </p:spPr>
        <p:txBody>
          <a:bodyPr vert="horz" lIns="91440" tIns="45720" rIns="91440" bIns="45720" rtlCol="0">
            <a:normAutofit/>
          </a:bodyPr>
          <a:lstStyle/>
          <a:p>
            <a:r>
              <a:rPr lang="en-US" sz="5400" b="1"/>
              <a:t>AVOID </a:t>
            </a:r>
            <a:br>
              <a:rPr lang="en-US" sz="5400" b="1"/>
            </a:br>
            <a:endParaRPr lang="en-US" sz="5400" b="1"/>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CDE7C8-1FCA-4509-AE5A-0AB7602D8096}"/>
              </a:ext>
            </a:extLst>
          </p:cNvPr>
          <p:cNvSpPr>
            <a:spLocks noGrp="1"/>
          </p:cNvSpPr>
          <p:nvPr>
            <p:ph idx="1"/>
          </p:nvPr>
        </p:nvSpPr>
        <p:spPr>
          <a:xfrm>
            <a:off x="5126418" y="552091"/>
            <a:ext cx="6584613" cy="5431536"/>
          </a:xfrm>
        </p:spPr>
        <p:txBody>
          <a:bodyPr vert="horz" lIns="91440" tIns="45720" rIns="91440" bIns="45720" rtlCol="0" anchor="ctr">
            <a:normAutofit/>
          </a:bodyPr>
          <a:lstStyle/>
          <a:p>
            <a:pPr marL="383540" indent="-383540"/>
            <a:r>
              <a:rPr lang="en-US" sz="2200" b="1" dirty="0"/>
              <a:t>Last minute cramming – EARLY &amp; REGULAR STUDY </a:t>
            </a:r>
          </a:p>
          <a:p>
            <a:pPr marL="383540" indent="-383540"/>
            <a:r>
              <a:rPr lang="en-US" sz="2200" b="1" dirty="0"/>
              <a:t>Distractions (people)</a:t>
            </a:r>
          </a:p>
          <a:p>
            <a:pPr marL="383540" indent="-383540"/>
            <a:r>
              <a:rPr lang="en-US" sz="2200" b="1" dirty="0"/>
              <a:t>Distracting environment (phone, tv, </a:t>
            </a:r>
            <a:r>
              <a:rPr lang="en-US" sz="2200" b="1" dirty="0" err="1"/>
              <a:t>etc</a:t>
            </a:r>
            <a:r>
              <a:rPr lang="en-US" sz="2200" b="1" dirty="0"/>
              <a:t>)</a:t>
            </a:r>
          </a:p>
          <a:p>
            <a:pPr marL="383540" indent="-383540"/>
            <a:r>
              <a:rPr lang="en-US" sz="2200" b="1" dirty="0"/>
              <a:t>Review material that takes longer to make than review-find another method</a:t>
            </a:r>
          </a:p>
          <a:p>
            <a:pPr marL="383540" indent="-383540"/>
            <a:r>
              <a:rPr lang="en-US" sz="2200" b="1" dirty="0"/>
              <a:t>Avoid Social Media distractions (take break-set a timer)</a:t>
            </a:r>
          </a:p>
          <a:p>
            <a:pPr marL="383540" indent="-383540"/>
            <a:r>
              <a:rPr lang="en-US" sz="2200" b="1" dirty="0"/>
              <a:t>Don’t study on an empty stomach (eat, fuel your brain)</a:t>
            </a:r>
          </a:p>
        </p:txBody>
      </p:sp>
      <p:pic>
        <p:nvPicPr>
          <p:cNvPr id="4" name="Picture 4" descr="A picture containing appliance, dryer&#10;&#10;Description generated with high confidence">
            <a:extLst>
              <a:ext uri="{FF2B5EF4-FFF2-40B4-BE49-F238E27FC236}">
                <a16:creationId xmlns:a16="http://schemas.microsoft.com/office/drawing/2014/main" id="{E18644D5-4547-473D-984B-9927A5FC5E61}"/>
              </a:ext>
            </a:extLst>
          </p:cNvPr>
          <p:cNvPicPr>
            <a:picLocks noChangeAspect="1"/>
          </p:cNvPicPr>
          <p:nvPr/>
        </p:nvPicPr>
        <p:blipFill>
          <a:blip r:embed="rId2"/>
          <a:stretch>
            <a:fillRect/>
          </a:stretch>
        </p:blipFill>
        <p:spPr>
          <a:xfrm>
            <a:off x="2901627" y="2635690"/>
            <a:ext cx="741336" cy="728421"/>
          </a:xfrm>
          <a:prstGeom prst="rect">
            <a:avLst/>
          </a:prstGeom>
        </p:spPr>
      </p:pic>
    </p:spTree>
    <p:extLst>
      <p:ext uri="{BB962C8B-B14F-4D97-AF65-F5344CB8AC3E}">
        <p14:creationId xmlns:p14="http://schemas.microsoft.com/office/powerpoint/2010/main" val="2324016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A7CBC-EC24-491A-9B91-C134AF29DE65}"/>
              </a:ext>
            </a:extLst>
          </p:cNvPr>
          <p:cNvSpPr>
            <a:spLocks noGrp="1"/>
          </p:cNvSpPr>
          <p:nvPr>
            <p:ph type="title"/>
          </p:nvPr>
        </p:nvSpPr>
        <p:spPr>
          <a:xfrm>
            <a:off x="686834" y="1153572"/>
            <a:ext cx="3200400" cy="4461163"/>
          </a:xfrm>
        </p:spPr>
        <p:txBody>
          <a:bodyPr>
            <a:normAutofit/>
          </a:bodyPr>
          <a:lstStyle/>
          <a:p>
            <a:r>
              <a:rPr lang="en-US">
                <a:solidFill>
                  <a:srgbClr val="FFFFFF"/>
                </a:solidFill>
              </a:rPr>
              <a:t>Test-Day Checklist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E3BD1A-77A8-4E5E-9AE7-07C672B50A4C}"/>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ü"/>
            </a:pPr>
            <a:r>
              <a:rPr lang="en-US" b="1" dirty="0"/>
              <a:t>Stay hydrated, avoid excessive caffeine</a:t>
            </a:r>
          </a:p>
          <a:p>
            <a:pPr>
              <a:buFont typeface="Wingdings" panose="05000000000000000000" pitchFamily="2" charset="2"/>
              <a:buChar char="ü"/>
            </a:pPr>
            <a:r>
              <a:rPr lang="en-US" b="1" dirty="0"/>
              <a:t>Get to the exam on time</a:t>
            </a:r>
            <a:r>
              <a:rPr lang="en-US" dirty="0"/>
              <a:t>, not too early.</a:t>
            </a:r>
          </a:p>
          <a:p>
            <a:pPr>
              <a:buFont typeface="Wingdings" panose="05000000000000000000" pitchFamily="2" charset="2"/>
              <a:buChar char="ü"/>
            </a:pPr>
            <a:r>
              <a:rPr lang="en-US" b="1" dirty="0"/>
              <a:t>Physical activity </a:t>
            </a:r>
            <a:r>
              <a:rPr lang="en-US" dirty="0"/>
              <a:t>at least 10 minutes before your exam burns off extra adrenaline. </a:t>
            </a:r>
          </a:p>
          <a:p>
            <a:pPr>
              <a:buFont typeface="Wingdings" panose="05000000000000000000" pitchFamily="2" charset="2"/>
              <a:buChar char="ü"/>
            </a:pPr>
            <a:r>
              <a:rPr lang="en-US" b="1" dirty="0"/>
              <a:t>Focus</a:t>
            </a:r>
            <a:r>
              <a:rPr lang="en-US" dirty="0"/>
              <a:t> before rather than talk with fellow students</a:t>
            </a:r>
          </a:p>
          <a:p>
            <a:pPr>
              <a:buFont typeface="Wingdings" panose="05000000000000000000" pitchFamily="2" charset="2"/>
              <a:buChar char="ü"/>
            </a:pPr>
            <a:r>
              <a:rPr lang="en-US" dirty="0"/>
              <a:t>Acknowledge and prepare for reality</a:t>
            </a:r>
          </a:p>
          <a:p>
            <a:pPr>
              <a:buFont typeface="Wingdings" panose="05000000000000000000" pitchFamily="2" charset="2"/>
              <a:buChar char="ü"/>
            </a:pPr>
            <a:r>
              <a:rPr lang="en-US" b="1" dirty="0"/>
              <a:t>Restroom</a:t>
            </a:r>
            <a:r>
              <a:rPr lang="en-US" dirty="0"/>
              <a:t> stop</a:t>
            </a:r>
          </a:p>
        </p:txBody>
      </p:sp>
    </p:spTree>
    <p:extLst>
      <p:ext uri="{BB962C8B-B14F-4D97-AF65-F5344CB8AC3E}">
        <p14:creationId xmlns:p14="http://schemas.microsoft.com/office/powerpoint/2010/main" val="88093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14E5F-F481-4E6E-8F46-5D29EE21E16B}"/>
              </a:ext>
            </a:extLst>
          </p:cNvPr>
          <p:cNvSpPr>
            <a:spLocks noGrp="1"/>
          </p:cNvSpPr>
          <p:nvPr>
            <p:ph type="title"/>
          </p:nvPr>
        </p:nvSpPr>
        <p:spPr>
          <a:xfrm>
            <a:off x="645253" y="91972"/>
            <a:ext cx="10515600" cy="1325563"/>
          </a:xfrm>
        </p:spPr>
        <p:txBody>
          <a:bodyPr/>
          <a:lstStyle/>
          <a:p>
            <a:pPr algn="ctr"/>
            <a:r>
              <a:rPr lang="en-US" dirty="0"/>
              <a:t>Recognizing Triggers</a:t>
            </a:r>
          </a:p>
        </p:txBody>
      </p:sp>
      <p:sp>
        <p:nvSpPr>
          <p:cNvPr id="4" name="Text Placeholder 3">
            <a:extLst>
              <a:ext uri="{FF2B5EF4-FFF2-40B4-BE49-F238E27FC236}">
                <a16:creationId xmlns:a16="http://schemas.microsoft.com/office/drawing/2014/main" id="{6668E41C-E31A-4E65-A69D-6630C29517BF}"/>
              </a:ext>
            </a:extLst>
          </p:cNvPr>
          <p:cNvSpPr>
            <a:spLocks noGrp="1"/>
          </p:cNvSpPr>
          <p:nvPr>
            <p:ph type="body" idx="1"/>
          </p:nvPr>
        </p:nvSpPr>
        <p:spPr>
          <a:xfrm>
            <a:off x="1186343" y="645027"/>
            <a:ext cx="9819314" cy="823912"/>
          </a:xfrm>
        </p:spPr>
        <p:txBody>
          <a:bodyPr/>
          <a:lstStyle/>
          <a:p>
            <a:pPr algn="ctr"/>
            <a:r>
              <a:rPr lang="en-US" dirty="0"/>
              <a:t>Visual and Auditory Triggers</a:t>
            </a:r>
          </a:p>
        </p:txBody>
      </p:sp>
      <p:sp>
        <p:nvSpPr>
          <p:cNvPr id="8" name="TextBox 7">
            <a:extLst>
              <a:ext uri="{FF2B5EF4-FFF2-40B4-BE49-F238E27FC236}">
                <a16:creationId xmlns:a16="http://schemas.microsoft.com/office/drawing/2014/main" id="{DD86BF28-4AED-4870-9BE1-BAC71DB1636C}"/>
              </a:ext>
            </a:extLst>
          </p:cNvPr>
          <p:cNvSpPr txBox="1"/>
          <p:nvPr/>
        </p:nvSpPr>
        <p:spPr>
          <a:xfrm>
            <a:off x="1050643" y="2034412"/>
            <a:ext cx="10430157" cy="3816429"/>
          </a:xfrm>
          <a:prstGeom prst="rect">
            <a:avLst/>
          </a:prstGeom>
          <a:solidFill>
            <a:schemeClr val="accent2">
              <a:lumMod val="20000"/>
              <a:lumOff val="80000"/>
            </a:schemeClr>
          </a:solidFill>
        </p:spPr>
        <p:txBody>
          <a:bodyPr wrap="square" rtlCol="0">
            <a:spAutoFit/>
          </a:bodyPr>
          <a:lstStyle/>
          <a:p>
            <a:pPr marL="342900" indent="-342900">
              <a:buFont typeface="Arial" panose="020B0604020202020204" pitchFamily="34" charset="0"/>
              <a:buChar char="•"/>
            </a:pPr>
            <a:r>
              <a:rPr lang="en-US" sz="2200" dirty="0"/>
              <a:t>Choose your seat wisely: </a:t>
            </a:r>
          </a:p>
          <a:p>
            <a:pPr marL="800100" lvl="1" indent="-342900">
              <a:buFont typeface="Courier New" panose="02070309020205020404" pitchFamily="49" charset="0"/>
              <a:buChar char="o"/>
            </a:pPr>
            <a:r>
              <a:rPr lang="en-US" sz="2200" dirty="0"/>
              <a:t>What seat with least distractions? (friends talking, scenery, by the door)</a:t>
            </a:r>
          </a:p>
          <a:p>
            <a:pPr marL="800100" lvl="1" indent="-342900">
              <a:buFont typeface="Courier New" panose="02070309020205020404" pitchFamily="49" charset="0"/>
              <a:buChar char="o"/>
            </a:pPr>
            <a:r>
              <a:rPr lang="en-US" sz="2200" dirty="0"/>
              <a:t>Sitting in front might prevent you from scanning the room for distractions. </a:t>
            </a:r>
          </a:p>
          <a:p>
            <a:pPr marL="800100" lvl="1" indent="-342900">
              <a:buFont typeface="Courier New" panose="02070309020205020404" pitchFamily="49" charset="0"/>
              <a:buChar char="o"/>
            </a:pPr>
            <a:r>
              <a:rPr lang="en-US" sz="2200" dirty="0"/>
              <a:t>Stay focused on your exam and avoid the temptation to look up often. </a:t>
            </a:r>
          </a:p>
          <a:p>
            <a:pPr marL="285750" indent="-285750">
              <a:buFont typeface="Arial" panose="020B0604020202020204" pitchFamily="34" charset="0"/>
              <a:buChar char="•"/>
            </a:pPr>
            <a:r>
              <a:rPr lang="en-US" sz="2200" dirty="0"/>
              <a:t>Try and drown out sounds by sitting near a noisy fan or vent.</a:t>
            </a:r>
          </a:p>
          <a:p>
            <a:pPr marL="285750" indent="-285750">
              <a:buFont typeface="Arial" panose="020B0604020202020204" pitchFamily="34" charset="0"/>
              <a:buChar char="•"/>
            </a:pPr>
            <a:r>
              <a:rPr lang="en-US" sz="2200" dirty="0"/>
              <a:t>Use ear plugs.</a:t>
            </a:r>
          </a:p>
          <a:p>
            <a:pPr marL="285750" indent="-285750">
              <a:buFont typeface="Arial" panose="020B0604020202020204" pitchFamily="34" charset="0"/>
              <a:buChar char="•"/>
            </a:pPr>
            <a:r>
              <a:rPr lang="en-US" sz="2200" dirty="0"/>
              <a:t>Practice in similar situations. (Chew Gum)</a:t>
            </a:r>
          </a:p>
          <a:p>
            <a:pPr marL="285750" indent="-285750">
              <a:buFont typeface="Arial" panose="020B0604020202020204" pitchFamily="34" charset="0"/>
              <a:buChar char="•"/>
            </a:pPr>
            <a:r>
              <a:rPr lang="en-US" sz="2200" dirty="0"/>
              <a:t>Practice integrity and honesty and do your best.  </a:t>
            </a:r>
          </a:p>
          <a:p>
            <a:pPr marL="285750" indent="-285750">
              <a:buFont typeface="Arial" panose="020B0604020202020204" pitchFamily="34" charset="0"/>
              <a:buChar char="•"/>
            </a:pPr>
            <a:r>
              <a:rPr lang="en-US" sz="2200" dirty="0"/>
              <a:t>STOP the negative talk.  Rephrase the positive “I’m great at Math!  I’ve got this!  I can handle the situation.  I feel in control”.  </a:t>
            </a:r>
          </a:p>
          <a:p>
            <a:pPr marL="285750" indent="-285750">
              <a:buFont typeface="Arial" panose="020B0604020202020204" pitchFamily="34" charset="0"/>
              <a:buChar char="•"/>
            </a:pPr>
            <a:r>
              <a:rPr lang="en-US" sz="2200" dirty="0"/>
              <a:t>Focus on things you’ve done to prepare, your knowledge, and your growth.  </a:t>
            </a:r>
          </a:p>
        </p:txBody>
      </p:sp>
      <p:pic>
        <p:nvPicPr>
          <p:cNvPr id="11" name="Graphic 10" descr="Eye">
            <a:extLst>
              <a:ext uri="{FF2B5EF4-FFF2-40B4-BE49-F238E27FC236}">
                <a16:creationId xmlns:a16="http://schemas.microsoft.com/office/drawing/2014/main" id="{E2E8852B-882E-4982-8795-1BBFB699FC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4853" y="850424"/>
            <a:ext cx="785019" cy="785019"/>
          </a:xfrm>
          <a:prstGeom prst="rect">
            <a:avLst/>
          </a:prstGeom>
        </p:spPr>
      </p:pic>
      <p:pic>
        <p:nvPicPr>
          <p:cNvPr id="13" name="Graphic 12" descr="Ear">
            <a:extLst>
              <a:ext uri="{FF2B5EF4-FFF2-40B4-BE49-F238E27FC236}">
                <a16:creationId xmlns:a16="http://schemas.microsoft.com/office/drawing/2014/main" id="{01FD977C-A567-489E-941D-BE2C63FF6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4885" y="887997"/>
            <a:ext cx="664194" cy="664194"/>
          </a:xfrm>
          <a:prstGeom prst="rect">
            <a:avLst/>
          </a:prstGeom>
        </p:spPr>
      </p:pic>
    </p:spTree>
    <p:extLst>
      <p:ext uri="{BB962C8B-B14F-4D97-AF65-F5344CB8AC3E}">
        <p14:creationId xmlns:p14="http://schemas.microsoft.com/office/powerpoint/2010/main" val="1116701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15031" y="1380754"/>
            <a:ext cx="5561938" cy="2513516"/>
          </a:xfrm>
        </p:spPr>
        <p:txBody>
          <a:bodyPr>
            <a:normAutofit/>
          </a:bodyPr>
          <a:lstStyle/>
          <a:p>
            <a:r>
              <a:rPr lang="en-US"/>
              <a:t>During the Test</a:t>
            </a:r>
          </a:p>
        </p:txBody>
      </p:sp>
      <p:sp>
        <p:nvSpPr>
          <p:cNvPr id="31" name="Arc 30">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Oval 32">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73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221673"/>
            <a:ext cx="11231418" cy="1071418"/>
          </a:xfrm>
        </p:spPr>
        <p:txBody>
          <a:bodyPr>
            <a:normAutofit/>
          </a:bodyPr>
          <a:lstStyle/>
          <a:p>
            <a:pPr algn="ctr"/>
            <a:r>
              <a:rPr lang="en-US" b="1" dirty="0"/>
              <a:t>10 Test-Taking Strategies to Remember!</a:t>
            </a:r>
            <a:br>
              <a:rPr lang="en-US" b="1" dirty="0"/>
            </a:br>
            <a:endParaRPr lang="en-US" sz="2000" b="1" dirty="0">
              <a:latin typeface="Calibri Light" panose="020F0302020204030204" pitchFamily="34" charset="0"/>
              <a:cs typeface="Calibri Light" panose="020F0302020204030204" pitchFamily="34" charset="0"/>
            </a:endParaRPr>
          </a:p>
        </p:txBody>
      </p:sp>
      <p:sp>
        <p:nvSpPr>
          <p:cNvPr id="4" name="TextBox 3"/>
          <p:cNvSpPr txBox="1"/>
          <p:nvPr/>
        </p:nvSpPr>
        <p:spPr>
          <a:xfrm>
            <a:off x="1189718" y="963718"/>
            <a:ext cx="10645259" cy="338554"/>
          </a:xfrm>
          <a:prstGeom prst="rect">
            <a:avLst/>
          </a:prstGeom>
          <a:noFill/>
        </p:spPr>
        <p:txBody>
          <a:bodyPr wrap="square" rtlCol="0" anchor="t">
            <a:spAutoFit/>
          </a:bodyPr>
          <a:lstStyle/>
          <a:p>
            <a:r>
              <a:rPr lang="en-US" sz="1600" b="1">
                <a:latin typeface="Calibri Light" panose="020F0302020204030204" pitchFamily="34" charset="0"/>
                <a:cs typeface="Calibri Light" panose="020F0302020204030204" pitchFamily="34" charset="0"/>
              </a:rPr>
              <a:t>“When you’re prepared you’re confident. When you have a strategy, you’re comfortable.” – Fred Couples (professional golfer)</a:t>
            </a:r>
            <a:endParaRPr lang="en-US" sz="1600" b="1"/>
          </a:p>
        </p:txBody>
      </p:sp>
      <p:graphicFrame>
        <p:nvGraphicFramePr>
          <p:cNvPr id="7" name="Diagram 6"/>
          <p:cNvGraphicFramePr/>
          <p:nvPr>
            <p:extLst>
              <p:ext uri="{D42A27DB-BD31-4B8C-83A1-F6EECF244321}">
                <p14:modId xmlns:p14="http://schemas.microsoft.com/office/powerpoint/2010/main" val="3745528586"/>
              </p:ext>
            </p:extLst>
          </p:nvPr>
        </p:nvGraphicFramePr>
        <p:xfrm>
          <a:off x="923637" y="1542472"/>
          <a:ext cx="11139054" cy="5315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9182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46756519"/>
              </p:ext>
            </p:extLst>
          </p:nvPr>
        </p:nvGraphicFramePr>
        <p:xfrm>
          <a:off x="981364" y="295564"/>
          <a:ext cx="11210636" cy="6562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7576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4200" kern="1200">
                <a:solidFill>
                  <a:schemeClr val="tx1"/>
                </a:solidFill>
                <a:latin typeface="+mj-lt"/>
                <a:ea typeface="+mj-ea"/>
                <a:cs typeface="+mj-cs"/>
              </a:rPr>
              <a:t>What do YOU do</a:t>
            </a:r>
            <a:br>
              <a:rPr lang="en-US" sz="4200" kern="1200">
                <a:solidFill>
                  <a:schemeClr val="tx1"/>
                </a:solidFill>
                <a:latin typeface="+mj-lt"/>
                <a:ea typeface="+mj-ea"/>
                <a:cs typeface="+mj-cs"/>
              </a:rPr>
            </a:br>
            <a:r>
              <a:rPr lang="en-US" sz="4200" kern="1200">
                <a:solidFill>
                  <a:schemeClr val="tx1"/>
                </a:solidFill>
                <a:latin typeface="+mj-lt"/>
                <a:ea typeface="+mj-ea"/>
                <a:cs typeface="+mj-cs"/>
              </a:rPr>
              <a:t>when you forget WHAT to do??</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half" idx="2"/>
          </p:nvPr>
        </p:nvSpPr>
        <p:spPr>
          <a:xfrm>
            <a:off x="838200" y="1929384"/>
            <a:ext cx="10515600" cy="4406946"/>
          </a:xfrm>
        </p:spPr>
        <p:txBody>
          <a:bodyPr vert="horz" lIns="91440" tIns="45720" rIns="91440" bIns="45720" rtlCol="0">
            <a:normAutofit lnSpcReduction="10000"/>
          </a:bodyPr>
          <a:lstStyle/>
          <a:p>
            <a:pPr marL="383540"/>
            <a:r>
              <a:rPr lang="en-US" sz="2400" b="1" dirty="0"/>
              <a:t>BOTTOM LINE: Keep moving through their thinking process pathways until the problem is solved. </a:t>
            </a:r>
          </a:p>
          <a:p>
            <a:pPr marL="383540"/>
            <a:r>
              <a:rPr lang="en-US" sz="2400" dirty="0"/>
              <a:t>Write all memorized formulas on the top of the test before you start (data dump) Also WRITE YOUR NAME ON THE TEST</a:t>
            </a:r>
          </a:p>
          <a:p>
            <a:pPr marL="383540"/>
            <a:r>
              <a:rPr lang="en-US" sz="2400" dirty="0"/>
              <a:t>Try to make sense of the wording. Call from memory right formula or approach and solve the problem</a:t>
            </a:r>
          </a:p>
          <a:p>
            <a:pPr marL="383540"/>
            <a:r>
              <a:rPr lang="en-US" sz="2400" dirty="0"/>
              <a:t>If stuck, re-think, re-read, return to memory bank</a:t>
            </a:r>
            <a:endParaRPr lang="en-US" sz="2400" b="1" dirty="0"/>
          </a:p>
          <a:p>
            <a:pPr marL="383540"/>
            <a:r>
              <a:rPr lang="en-US" sz="2400" dirty="0"/>
              <a:t>WRITE SOMETHING! Staring can paralyze.  Remember </a:t>
            </a:r>
            <a:r>
              <a:rPr lang="en-US" sz="2400" i="1" dirty="0"/>
              <a:t>thinking </a:t>
            </a:r>
            <a:r>
              <a:rPr lang="en-US" sz="2400" dirty="0"/>
              <a:t>in math involves </a:t>
            </a:r>
            <a:r>
              <a:rPr lang="en-US" sz="2400" i="1" dirty="0"/>
              <a:t>doing! </a:t>
            </a:r>
          </a:p>
          <a:p>
            <a:pPr marL="383540"/>
            <a:r>
              <a:rPr lang="en-US" sz="2400" dirty="0"/>
              <a:t>If you finish early, remain in your seat and review your test.</a:t>
            </a:r>
          </a:p>
          <a:p>
            <a:pPr marL="383540"/>
            <a:r>
              <a:rPr lang="en-US" sz="2400" dirty="0"/>
              <a:t>Don’t worry if others are finishing before you.</a:t>
            </a:r>
          </a:p>
          <a:p>
            <a:pPr marL="383540"/>
            <a:endParaRPr lang="en-US" sz="2200" dirty="0"/>
          </a:p>
          <a:p>
            <a:pPr marL="383540"/>
            <a:endParaRPr lang="en-US" sz="2200" b="1" dirty="0"/>
          </a:p>
        </p:txBody>
      </p:sp>
    </p:spTree>
    <p:extLst>
      <p:ext uri="{BB962C8B-B14F-4D97-AF65-F5344CB8AC3E}">
        <p14:creationId xmlns:p14="http://schemas.microsoft.com/office/powerpoint/2010/main" val="304675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llout: Left Arrow 5">
            <a:extLst>
              <a:ext uri="{FF2B5EF4-FFF2-40B4-BE49-F238E27FC236}">
                <a16:creationId xmlns:a16="http://schemas.microsoft.com/office/drawing/2014/main" id="{24FDB991-C932-475B-8242-0435E60EC5F5}"/>
              </a:ext>
            </a:extLst>
          </p:cNvPr>
          <p:cNvSpPr/>
          <p:nvPr/>
        </p:nvSpPr>
        <p:spPr>
          <a:xfrm>
            <a:off x="8415579" y="369376"/>
            <a:ext cx="3316636" cy="6338806"/>
          </a:xfrm>
          <a:prstGeom prst="left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744D42-209D-493B-BF4D-1669B6F9CC8A}"/>
              </a:ext>
            </a:extLst>
          </p:cNvPr>
          <p:cNvSpPr txBox="1"/>
          <p:nvPr/>
        </p:nvSpPr>
        <p:spPr>
          <a:xfrm>
            <a:off x="9696770" y="546315"/>
            <a:ext cx="1877879" cy="59093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This student got part (a) correct, but not parts (b) or (c ). As they reflected on their answer, they knew it didn't make sense. Teachers love when students recognize if their answer doesn't make sense, and this one even awarded 0.5 points for it! They also got full points for part (d) because they supported their answer.  </a:t>
            </a:r>
          </a:p>
        </p:txBody>
      </p:sp>
      <p:pic>
        <p:nvPicPr>
          <p:cNvPr id="5" name="Picture 7" descr="A close up of text on a white background&#10;&#10;Description generated with high confidence">
            <a:extLst>
              <a:ext uri="{FF2B5EF4-FFF2-40B4-BE49-F238E27FC236}">
                <a16:creationId xmlns:a16="http://schemas.microsoft.com/office/drawing/2014/main" id="{D42CE259-6484-4C1C-A141-8CF9CF4274D3}"/>
              </a:ext>
            </a:extLst>
          </p:cNvPr>
          <p:cNvPicPr>
            <a:picLocks noChangeAspect="1"/>
          </p:cNvPicPr>
          <p:nvPr/>
        </p:nvPicPr>
        <p:blipFill>
          <a:blip r:embed="rId2"/>
          <a:stretch>
            <a:fillRect/>
          </a:stretch>
        </p:blipFill>
        <p:spPr>
          <a:xfrm>
            <a:off x="1314773" y="1133"/>
            <a:ext cx="6953572" cy="6907397"/>
          </a:xfrm>
          <a:prstGeom prst="rect">
            <a:avLst/>
          </a:prstGeom>
        </p:spPr>
      </p:pic>
    </p:spTree>
    <p:extLst>
      <p:ext uri="{BB962C8B-B14F-4D97-AF65-F5344CB8AC3E}">
        <p14:creationId xmlns:p14="http://schemas.microsoft.com/office/powerpoint/2010/main" val="2892678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2C9E-8E9D-4B71-A749-152D472E6386}"/>
              </a:ext>
            </a:extLst>
          </p:cNvPr>
          <p:cNvSpPr>
            <a:spLocks noGrp="1"/>
          </p:cNvSpPr>
          <p:nvPr>
            <p:ph type="title"/>
          </p:nvPr>
        </p:nvSpPr>
        <p:spPr>
          <a:xfrm>
            <a:off x="1526583" y="272512"/>
            <a:ext cx="9601200" cy="1485900"/>
          </a:xfrm>
        </p:spPr>
        <p:txBody>
          <a:bodyPr>
            <a:normAutofit/>
          </a:bodyPr>
          <a:lstStyle/>
          <a:p>
            <a:pPr algn="ctr"/>
            <a:r>
              <a:rPr lang="en-US" b="1"/>
              <a:t>Reflect on your answer to see if it makes sense!</a:t>
            </a:r>
          </a:p>
        </p:txBody>
      </p:sp>
      <p:sp>
        <p:nvSpPr>
          <p:cNvPr id="7" name="TextBox 6">
            <a:extLst>
              <a:ext uri="{FF2B5EF4-FFF2-40B4-BE49-F238E27FC236}">
                <a16:creationId xmlns:a16="http://schemas.microsoft.com/office/drawing/2014/main" id="{D6744D42-209D-493B-BF4D-1669B6F9CC8A}"/>
              </a:ext>
            </a:extLst>
          </p:cNvPr>
          <p:cNvSpPr txBox="1"/>
          <p:nvPr/>
        </p:nvSpPr>
        <p:spPr>
          <a:xfrm>
            <a:off x="10303788" y="1760349"/>
            <a:ext cx="1583412"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This student got the answer wrong, but </a:t>
            </a:r>
            <a:r>
              <a:rPr lang="en-US" b="1" dirty="0"/>
              <a:t>could have probably gotten a little partial credit </a:t>
            </a:r>
            <a:r>
              <a:rPr lang="en-US" dirty="0"/>
              <a:t>if they would have recognized that $5000 turning into $4.3 million in 5 years is not a  reasonable answer.</a:t>
            </a:r>
          </a:p>
        </p:txBody>
      </p:sp>
      <p:pic>
        <p:nvPicPr>
          <p:cNvPr id="3" name="Picture 4" descr="A close up of text on a white background&#10;&#10;Description generated with high confidence">
            <a:extLst>
              <a:ext uri="{FF2B5EF4-FFF2-40B4-BE49-F238E27FC236}">
                <a16:creationId xmlns:a16="http://schemas.microsoft.com/office/drawing/2014/main" id="{5B56E707-5C03-4A25-8B89-A9BD288C7554}"/>
              </a:ext>
            </a:extLst>
          </p:cNvPr>
          <p:cNvPicPr>
            <a:picLocks noChangeAspect="1"/>
          </p:cNvPicPr>
          <p:nvPr/>
        </p:nvPicPr>
        <p:blipFill>
          <a:blip r:embed="rId2"/>
          <a:stretch>
            <a:fillRect/>
          </a:stretch>
        </p:blipFill>
        <p:spPr>
          <a:xfrm>
            <a:off x="1237282" y="2194511"/>
            <a:ext cx="8283843" cy="3631351"/>
          </a:xfrm>
          <a:prstGeom prst="rect">
            <a:avLst/>
          </a:prstGeom>
        </p:spPr>
      </p:pic>
      <p:sp>
        <p:nvSpPr>
          <p:cNvPr id="6" name="Callout: Left Arrow 5">
            <a:extLst>
              <a:ext uri="{FF2B5EF4-FFF2-40B4-BE49-F238E27FC236}">
                <a16:creationId xmlns:a16="http://schemas.microsoft.com/office/drawing/2014/main" id="{24FDB991-C932-475B-8242-0435E60EC5F5}"/>
              </a:ext>
            </a:extLst>
          </p:cNvPr>
          <p:cNvSpPr/>
          <p:nvPr/>
        </p:nvSpPr>
        <p:spPr>
          <a:xfrm>
            <a:off x="9138833" y="1609240"/>
            <a:ext cx="2851687" cy="4967051"/>
          </a:xfrm>
          <a:prstGeom prst="left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324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C252-5BE7-4A61-89E1-D2D2978B344C}"/>
              </a:ext>
            </a:extLst>
          </p:cNvPr>
          <p:cNvSpPr>
            <a:spLocks noGrp="1"/>
          </p:cNvSpPr>
          <p:nvPr>
            <p:ph type="title"/>
          </p:nvPr>
        </p:nvSpPr>
        <p:spPr>
          <a:xfrm>
            <a:off x="914401" y="572569"/>
            <a:ext cx="4767532" cy="1642956"/>
          </a:xfrm>
        </p:spPr>
        <p:txBody>
          <a:bodyPr anchor="b">
            <a:normAutofit/>
          </a:bodyPr>
          <a:lstStyle/>
          <a:p>
            <a:r>
              <a:rPr lang="en-US" sz="3600" dirty="0">
                <a:solidFill>
                  <a:schemeClr val="tx2"/>
                </a:solidFill>
              </a:rPr>
              <a:t>Origins of Anxiety</a:t>
            </a:r>
          </a:p>
        </p:txBody>
      </p:sp>
      <p:sp>
        <p:nvSpPr>
          <p:cNvPr id="3" name="Content Placeholder 2">
            <a:extLst>
              <a:ext uri="{FF2B5EF4-FFF2-40B4-BE49-F238E27FC236}">
                <a16:creationId xmlns:a16="http://schemas.microsoft.com/office/drawing/2014/main" id="{AF683567-CE7F-41C6-AED9-43952ADB4B31}"/>
              </a:ext>
            </a:extLst>
          </p:cNvPr>
          <p:cNvSpPr>
            <a:spLocks noGrp="1"/>
          </p:cNvSpPr>
          <p:nvPr>
            <p:ph idx="1"/>
          </p:nvPr>
        </p:nvSpPr>
        <p:spPr>
          <a:xfrm>
            <a:off x="897727" y="2596243"/>
            <a:ext cx="5687800" cy="3575957"/>
          </a:xfrm>
        </p:spPr>
        <p:txBody>
          <a:bodyPr>
            <a:normAutofit/>
          </a:bodyPr>
          <a:lstStyle/>
          <a:p>
            <a:pPr>
              <a:lnSpc>
                <a:spcPct val="100000"/>
              </a:lnSpc>
            </a:pPr>
            <a:r>
              <a:rPr lang="en-US" sz="2400" dirty="0">
                <a:solidFill>
                  <a:schemeClr val="tx2"/>
                </a:solidFill>
              </a:rPr>
              <a:t>Anxiety can be a natural response – fight or flight/adrenaline</a:t>
            </a:r>
          </a:p>
          <a:p>
            <a:pPr>
              <a:lnSpc>
                <a:spcPct val="100000"/>
              </a:lnSpc>
            </a:pPr>
            <a:r>
              <a:rPr lang="en-US" sz="2400" dirty="0">
                <a:solidFill>
                  <a:schemeClr val="tx2"/>
                </a:solidFill>
              </a:rPr>
              <a:t>Level of importance</a:t>
            </a:r>
          </a:p>
          <a:p>
            <a:pPr>
              <a:lnSpc>
                <a:spcPct val="100000"/>
              </a:lnSpc>
            </a:pPr>
            <a:r>
              <a:rPr lang="en-US" sz="2400" dirty="0">
                <a:solidFill>
                  <a:schemeClr val="tx2"/>
                </a:solidFill>
              </a:rPr>
              <a:t>Preparation will help with success, not always anxiety</a:t>
            </a:r>
          </a:p>
          <a:p>
            <a:pPr marL="0" indent="0">
              <a:buNone/>
            </a:pPr>
            <a:endParaRPr lang="en-US" sz="1600" dirty="0">
              <a:solidFill>
                <a:schemeClr val="tx2"/>
              </a:solidFill>
            </a:endParaRPr>
          </a:p>
          <a:p>
            <a:endParaRPr lang="en-US" sz="1600" dirty="0">
              <a:solidFill>
                <a:schemeClr val="tx2"/>
              </a:solidFill>
            </a:endParaRPr>
          </a:p>
        </p:txBody>
      </p:sp>
      <p:pic>
        <p:nvPicPr>
          <p:cNvPr id="5" name="Picture 2" descr="Willis Tower's glass floor CRACKS under tourists' feet | Daily Mail Online">
            <a:extLst>
              <a:ext uri="{FF2B5EF4-FFF2-40B4-BE49-F238E27FC236}">
                <a16:creationId xmlns:a16="http://schemas.microsoft.com/office/drawing/2014/main" id="{9A6738D8-624F-4C4B-9B2D-ECAE2EED3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7" r="-2" b="-2"/>
          <a:stretch/>
        </p:blipFill>
        <p:spPr bwMode="auto">
          <a:xfrm>
            <a:off x="6800850" y="10"/>
            <a:ext cx="539115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ow THAT's a skywalk! Jin Mao Tower to open world's highest fenceless ...">
            <a:extLst>
              <a:ext uri="{FF2B5EF4-FFF2-40B4-BE49-F238E27FC236}">
                <a16:creationId xmlns:a16="http://schemas.microsoft.com/office/drawing/2014/main" id="{AFCEC93D-9C34-449B-98E5-B612A08C0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923" b="3"/>
          <a:stretch/>
        </p:blipFill>
        <p:spPr bwMode="auto">
          <a:xfrm>
            <a:off x="6800850" y="3429000"/>
            <a:ext cx="53911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17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llout: Left Arrow 5">
            <a:extLst>
              <a:ext uri="{FF2B5EF4-FFF2-40B4-BE49-F238E27FC236}">
                <a16:creationId xmlns:a16="http://schemas.microsoft.com/office/drawing/2014/main" id="{24FDB991-C932-475B-8242-0435E60EC5F5}"/>
              </a:ext>
            </a:extLst>
          </p:cNvPr>
          <p:cNvSpPr/>
          <p:nvPr/>
        </p:nvSpPr>
        <p:spPr>
          <a:xfrm>
            <a:off x="9087172" y="1673816"/>
            <a:ext cx="2851687" cy="2955010"/>
          </a:xfrm>
          <a:prstGeom prst="left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382C9E-8E9D-4B71-A749-152D472E6386}"/>
              </a:ext>
            </a:extLst>
          </p:cNvPr>
          <p:cNvSpPr>
            <a:spLocks noGrp="1"/>
          </p:cNvSpPr>
          <p:nvPr>
            <p:ph type="title"/>
          </p:nvPr>
        </p:nvSpPr>
        <p:spPr>
          <a:xfrm>
            <a:off x="1526583" y="272512"/>
            <a:ext cx="9601200" cy="1485900"/>
          </a:xfrm>
        </p:spPr>
        <p:txBody>
          <a:bodyPr>
            <a:normAutofit/>
          </a:bodyPr>
          <a:lstStyle/>
          <a:p>
            <a:pPr algn="ctr"/>
            <a:r>
              <a:rPr lang="en-US" b="1"/>
              <a:t>Write in formulas instead of leaving problem blank!</a:t>
            </a:r>
            <a:endParaRPr lang="en-US" b="1" dirty="0"/>
          </a:p>
        </p:txBody>
      </p:sp>
      <p:sp>
        <p:nvSpPr>
          <p:cNvPr id="7" name="TextBox 6">
            <a:extLst>
              <a:ext uri="{FF2B5EF4-FFF2-40B4-BE49-F238E27FC236}">
                <a16:creationId xmlns:a16="http://schemas.microsoft.com/office/drawing/2014/main" id="{D6744D42-209D-493B-BF4D-1669B6F9CC8A}"/>
              </a:ext>
            </a:extLst>
          </p:cNvPr>
          <p:cNvSpPr txBox="1"/>
          <p:nvPr/>
        </p:nvSpPr>
        <p:spPr>
          <a:xfrm>
            <a:off x="10342534" y="1889502"/>
            <a:ext cx="1490422"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This student got the problem wrong, but used the correct formula, so got partial credit!</a:t>
            </a:r>
          </a:p>
        </p:txBody>
      </p:sp>
      <p:pic>
        <p:nvPicPr>
          <p:cNvPr id="4" name="Picture 4" descr="A close up of text on a white background&#10;&#10;Description generated with very high confidence">
            <a:extLst>
              <a:ext uri="{FF2B5EF4-FFF2-40B4-BE49-F238E27FC236}">
                <a16:creationId xmlns:a16="http://schemas.microsoft.com/office/drawing/2014/main" id="{11DD707F-3D9D-47C2-A441-91DE38BBB009}"/>
              </a:ext>
            </a:extLst>
          </p:cNvPr>
          <p:cNvPicPr>
            <a:picLocks noChangeAspect="1"/>
          </p:cNvPicPr>
          <p:nvPr/>
        </p:nvPicPr>
        <p:blipFill>
          <a:blip r:embed="rId2"/>
          <a:stretch>
            <a:fillRect/>
          </a:stretch>
        </p:blipFill>
        <p:spPr>
          <a:xfrm>
            <a:off x="1004807" y="1840617"/>
            <a:ext cx="8051369" cy="4080832"/>
          </a:xfrm>
          <a:prstGeom prst="rect">
            <a:avLst/>
          </a:prstGeom>
        </p:spPr>
      </p:pic>
    </p:spTree>
    <p:extLst>
      <p:ext uri="{BB962C8B-B14F-4D97-AF65-F5344CB8AC3E}">
        <p14:creationId xmlns:p14="http://schemas.microsoft.com/office/powerpoint/2010/main" val="3651019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ctrTitle"/>
          </p:nvPr>
        </p:nvSpPr>
        <p:spPr>
          <a:xfrm>
            <a:off x="3336636" y="2731372"/>
            <a:ext cx="6500091" cy="2751086"/>
          </a:xfrm>
        </p:spPr>
        <p:txBody>
          <a:bodyPr>
            <a:normAutofit/>
          </a:bodyPr>
          <a:lstStyle/>
          <a:p>
            <a:pPr algn="r"/>
            <a:r>
              <a:rPr lang="en-US" dirty="0"/>
              <a:t>After the Test</a:t>
            </a:r>
          </a:p>
        </p:txBody>
      </p:sp>
    </p:spTree>
    <p:extLst>
      <p:ext uri="{BB962C8B-B14F-4D97-AF65-F5344CB8AC3E}">
        <p14:creationId xmlns:p14="http://schemas.microsoft.com/office/powerpoint/2010/main" val="221370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92897A9C-1CA2-E2A1-1880-997C0C86C8F1}"/>
              </a:ext>
            </a:extLst>
          </p:cNvPr>
          <p:cNvGraphicFramePr>
            <a:graphicFrameLocks noGrp="1"/>
          </p:cNvGraphicFramePr>
          <p:nvPr>
            <p:ph idx="1"/>
            <p:extLst>
              <p:ext uri="{D42A27DB-BD31-4B8C-83A1-F6EECF244321}">
                <p14:modId xmlns:p14="http://schemas.microsoft.com/office/powerpoint/2010/main" val="994581621"/>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A80EDD8-6A5A-1735-A641-EC0B2E4F2510}"/>
              </a:ext>
            </a:extLst>
          </p:cNvPr>
          <p:cNvSpPr txBox="1"/>
          <p:nvPr/>
        </p:nvSpPr>
        <p:spPr>
          <a:xfrm>
            <a:off x="776429" y="4837481"/>
            <a:ext cx="3204259" cy="1200329"/>
          </a:xfrm>
          <a:prstGeom prst="rect">
            <a:avLst/>
          </a:prstGeom>
          <a:noFill/>
        </p:spPr>
        <p:txBody>
          <a:bodyPr wrap="square" rtlCol="0">
            <a:spAutoFit/>
          </a:bodyPr>
          <a:lstStyle/>
          <a:p>
            <a:r>
              <a:rPr lang="en-US" sz="2400" dirty="0"/>
              <a:t>Leaving the test, write as many questions down as you remember.  </a:t>
            </a:r>
          </a:p>
        </p:txBody>
      </p:sp>
    </p:spTree>
    <p:extLst>
      <p:ext uri="{BB962C8B-B14F-4D97-AF65-F5344CB8AC3E}">
        <p14:creationId xmlns:p14="http://schemas.microsoft.com/office/powerpoint/2010/main" val="1624341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5400"/>
              <a:t>Sources: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802727" cy="5431536"/>
          </a:xfrm>
        </p:spPr>
        <p:txBody>
          <a:bodyPr vert="horz" lIns="91440" tIns="45720" rIns="91440" bIns="45720" rtlCol="0" anchor="ctr">
            <a:normAutofit/>
          </a:bodyPr>
          <a:lstStyle/>
          <a:p>
            <a:pPr marL="0" indent="0">
              <a:lnSpc>
                <a:spcPct val="100000"/>
              </a:lnSpc>
              <a:buNone/>
            </a:pPr>
            <a:r>
              <a:rPr lang="en-US" sz="2200" dirty="0"/>
              <a:t>Math Department, SLCC. </a:t>
            </a:r>
          </a:p>
          <a:p>
            <a:pPr marL="0" indent="0">
              <a:lnSpc>
                <a:spcPct val="100000"/>
              </a:lnSpc>
              <a:buNone/>
            </a:pPr>
            <a:r>
              <a:rPr lang="en-US" sz="2200" dirty="0"/>
              <a:t>Eastern Kentucky University</a:t>
            </a:r>
          </a:p>
          <a:p>
            <a:pPr marL="302260" lvl="1" indent="0">
              <a:lnSpc>
                <a:spcPct val="100000"/>
              </a:lnSpc>
              <a:buNone/>
            </a:pPr>
            <a:r>
              <a:rPr lang="en-US" sz="2200" dirty="0">
                <a:hlinkClick r:id="rId2"/>
              </a:rPr>
              <a:t>https://mathtutor.eku.edu/test-anxiety</a:t>
            </a:r>
          </a:p>
          <a:p>
            <a:pPr marL="0" indent="0">
              <a:lnSpc>
                <a:spcPct val="100000"/>
              </a:lnSpc>
              <a:buNone/>
            </a:pPr>
            <a:br>
              <a:rPr lang="en-US" sz="2200" dirty="0">
                <a:hlinkClick r:id="rId3"/>
              </a:rPr>
            </a:br>
            <a:r>
              <a:rPr lang="en-US" sz="2200" dirty="0">
                <a:hlinkClick r:id="rId3"/>
              </a:rPr>
              <a:t>http://www.theprospect.net/10-things-not-to-do-when-studying-for-an-important-test-54169</a:t>
            </a:r>
            <a:endParaRPr lang="en-US" sz="2200" dirty="0"/>
          </a:p>
          <a:p>
            <a:pPr marL="0" indent="0">
              <a:lnSpc>
                <a:spcPct val="100000"/>
              </a:lnSpc>
              <a:buNone/>
            </a:pPr>
            <a:br>
              <a:rPr lang="en-US" sz="2200" i="1" dirty="0">
                <a:hlinkClick r:id="rId4"/>
              </a:rPr>
            </a:br>
            <a:r>
              <a:rPr lang="en-US" sz="2200" i="1" dirty="0">
                <a:hlinkClick r:id="rId4"/>
              </a:rPr>
              <a:t>https://www.unco.edu/tutoring/pdf/study-skills-resources/Understanding_Anxiety.pdf</a:t>
            </a:r>
            <a:endParaRPr lang="en-US" sz="2200" i="1" dirty="0"/>
          </a:p>
          <a:p>
            <a:pPr marL="0" indent="0">
              <a:lnSpc>
                <a:spcPct val="100000"/>
              </a:lnSpc>
              <a:buNone/>
            </a:pPr>
            <a:br>
              <a:rPr lang="en-US" sz="2200" i="1" dirty="0">
                <a:hlinkClick r:id="rId5"/>
              </a:rPr>
            </a:br>
            <a:r>
              <a:rPr lang="en-US" sz="2200" i="1" dirty="0">
                <a:hlinkClick r:id="rId5"/>
              </a:rPr>
              <a:t>https://www.intelligent.com/use-test-taking-strategies-on-exam-day/</a:t>
            </a:r>
            <a:r>
              <a:rPr lang="en-US" sz="2200" i="1" dirty="0"/>
              <a:t> </a:t>
            </a:r>
          </a:p>
          <a:p>
            <a:pPr marL="383540" indent="-383540"/>
            <a:endParaRPr lang="en-US" sz="2200" i="1" dirty="0"/>
          </a:p>
        </p:txBody>
      </p:sp>
    </p:spTree>
    <p:extLst>
      <p:ext uri="{BB962C8B-B14F-4D97-AF65-F5344CB8AC3E}">
        <p14:creationId xmlns:p14="http://schemas.microsoft.com/office/powerpoint/2010/main" val="1320800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BD9B2-8900-B1E9-3295-99D2CFA25BF6}"/>
              </a:ext>
            </a:extLst>
          </p:cNvPr>
          <p:cNvSpPr>
            <a:spLocks noGrp="1"/>
          </p:cNvSpPr>
          <p:nvPr>
            <p:ph type="title"/>
          </p:nvPr>
        </p:nvSpPr>
        <p:spPr/>
        <p:txBody>
          <a:bodyPr>
            <a:noAutofit/>
          </a:bodyPr>
          <a:lstStyle/>
          <a:p>
            <a:pPr algn="ctr"/>
            <a:r>
              <a:rPr lang="en-US" sz="10600" dirty="0">
                <a:solidFill>
                  <a:srgbClr val="FF0000"/>
                </a:solidFill>
              </a:rPr>
              <a:t>THIS IS A TEST!</a:t>
            </a:r>
          </a:p>
        </p:txBody>
      </p:sp>
      <p:graphicFrame>
        <p:nvGraphicFramePr>
          <p:cNvPr id="18" name="TextBox 5">
            <a:extLst>
              <a:ext uri="{FF2B5EF4-FFF2-40B4-BE49-F238E27FC236}">
                <a16:creationId xmlns:a16="http://schemas.microsoft.com/office/drawing/2014/main" id="{445DDB8A-2242-21C8-F634-D471427B26D8}"/>
              </a:ext>
            </a:extLst>
          </p:cNvPr>
          <p:cNvGraphicFramePr/>
          <p:nvPr>
            <p:extLst>
              <p:ext uri="{D42A27DB-BD31-4B8C-83A1-F6EECF244321}">
                <p14:modId xmlns:p14="http://schemas.microsoft.com/office/powerpoint/2010/main" val="1292055987"/>
              </p:ext>
            </p:extLst>
          </p:nvPr>
        </p:nvGraphicFramePr>
        <p:xfrm>
          <a:off x="1115736" y="2290194"/>
          <a:ext cx="10515600" cy="2954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7829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35EC-4AD8-4911-8324-D8DC7F9FE007}"/>
              </a:ext>
            </a:extLst>
          </p:cNvPr>
          <p:cNvSpPr>
            <a:spLocks noGrp="1"/>
          </p:cNvSpPr>
          <p:nvPr>
            <p:ph type="title"/>
          </p:nvPr>
        </p:nvSpPr>
        <p:spPr>
          <a:xfrm>
            <a:off x="580292" y="1089287"/>
            <a:ext cx="10515600" cy="1325563"/>
          </a:xfrm>
        </p:spPr>
        <p:txBody>
          <a:bodyPr>
            <a:normAutofit fontScale="90000"/>
          </a:bodyPr>
          <a:lstStyle/>
          <a:p>
            <a:pPr>
              <a:lnSpc>
                <a:spcPct val="100000"/>
              </a:lnSpc>
            </a:pPr>
            <a:r>
              <a:rPr lang="en-US" dirty="0"/>
              <a:t>Did note taking help? </a:t>
            </a:r>
            <a:br>
              <a:rPr lang="en-US" dirty="0"/>
            </a:br>
            <a:r>
              <a:rPr lang="en-US" dirty="0"/>
              <a:t>Did instructions matter?</a:t>
            </a:r>
            <a:br>
              <a:rPr lang="en-US" dirty="0"/>
            </a:br>
            <a:r>
              <a:rPr lang="en-US" dirty="0"/>
              <a:t>Was a reward motivating?  </a:t>
            </a:r>
          </a:p>
        </p:txBody>
      </p:sp>
      <p:pic>
        <p:nvPicPr>
          <p:cNvPr id="5" name="Picture 4" descr="Students wearing mortarboards">
            <a:extLst>
              <a:ext uri="{FF2B5EF4-FFF2-40B4-BE49-F238E27FC236}">
                <a16:creationId xmlns:a16="http://schemas.microsoft.com/office/drawing/2014/main" id="{F83D0B74-75E3-4C9F-80B8-C61315B6CE99}"/>
              </a:ext>
            </a:extLst>
          </p:cNvPr>
          <p:cNvPicPr>
            <a:picLocks noChangeAspect="1"/>
          </p:cNvPicPr>
          <p:nvPr/>
        </p:nvPicPr>
        <p:blipFill>
          <a:blip r:embed="rId2"/>
          <a:stretch>
            <a:fillRect/>
          </a:stretch>
        </p:blipFill>
        <p:spPr>
          <a:xfrm>
            <a:off x="6172200" y="2578870"/>
            <a:ext cx="5627077" cy="3165034"/>
          </a:xfrm>
          <a:prstGeom prst="rect">
            <a:avLst/>
          </a:prstGeom>
        </p:spPr>
      </p:pic>
      <p:sp>
        <p:nvSpPr>
          <p:cNvPr id="7" name="Rectangle 2">
            <a:extLst>
              <a:ext uri="{FF2B5EF4-FFF2-40B4-BE49-F238E27FC236}">
                <a16:creationId xmlns:a16="http://schemas.microsoft.com/office/drawing/2014/main" id="{0E687ABC-9FED-4306-8291-2591CD81C7C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3" descr="A picture containing logo&#10;&#10;Description automatically generated">
            <a:extLst>
              <a:ext uri="{FF2B5EF4-FFF2-40B4-BE49-F238E27FC236}">
                <a16:creationId xmlns:a16="http://schemas.microsoft.com/office/drawing/2014/main" id="{2DAC0B84-88A5-44B3-9520-C735B6239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8353" y="6071944"/>
            <a:ext cx="1066800" cy="4016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5E7FEAA-D535-4ED5-B7E1-D6B5D6A1DA57}"/>
              </a:ext>
            </a:extLst>
          </p:cNvPr>
          <p:cNvSpPr txBox="1"/>
          <p:nvPr/>
        </p:nvSpPr>
        <p:spPr>
          <a:xfrm>
            <a:off x="1125577" y="2820314"/>
            <a:ext cx="4343400" cy="3170099"/>
          </a:xfrm>
          <a:prstGeom prst="rect">
            <a:avLst/>
          </a:prstGeom>
          <a:noFill/>
        </p:spPr>
        <p:txBody>
          <a:bodyPr wrap="square" rtlCol="0">
            <a:spAutoFit/>
          </a:bodyPr>
          <a:lstStyle/>
          <a:p>
            <a:r>
              <a:rPr lang="en-US" sz="2000" b="1" dirty="0">
                <a:highlight>
                  <a:srgbClr val="FFFF00"/>
                </a:highlight>
              </a:rPr>
              <a:t>Group 1</a:t>
            </a:r>
            <a:r>
              <a:rPr lang="en-US" sz="2000" dirty="0"/>
              <a:t>-This is an experiment.  Please write down a quick word or two for each tip to prepare and take test.  Prize for the most answers.</a:t>
            </a:r>
          </a:p>
          <a:p>
            <a:endParaRPr lang="en-US" sz="2000" dirty="0"/>
          </a:p>
          <a:p>
            <a:r>
              <a:rPr lang="en-US" sz="2000" b="1" dirty="0">
                <a:highlight>
                  <a:srgbClr val="FFFF00"/>
                </a:highlight>
              </a:rPr>
              <a:t>Group 2</a:t>
            </a:r>
            <a:r>
              <a:rPr lang="en-US" sz="2000" dirty="0"/>
              <a:t>-This is an experiment.  Please take helpful notes.</a:t>
            </a:r>
          </a:p>
          <a:p>
            <a:endParaRPr lang="en-US" sz="2000" dirty="0"/>
          </a:p>
          <a:p>
            <a:r>
              <a:rPr lang="en-US" sz="2000" b="1" dirty="0">
                <a:highlight>
                  <a:srgbClr val="FFFF00"/>
                </a:highlight>
              </a:rPr>
              <a:t>Group 3</a:t>
            </a:r>
            <a:r>
              <a:rPr lang="en-US" sz="2000" dirty="0"/>
              <a:t>-It’s up to you.  You can take notes if you want to. </a:t>
            </a:r>
          </a:p>
        </p:txBody>
      </p:sp>
    </p:spTree>
    <p:extLst>
      <p:ext uri="{BB962C8B-B14F-4D97-AF65-F5344CB8AC3E}">
        <p14:creationId xmlns:p14="http://schemas.microsoft.com/office/powerpoint/2010/main" val="1935587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67F8-D62F-338C-8C94-661FE960751D}"/>
              </a:ext>
            </a:extLst>
          </p:cNvPr>
          <p:cNvSpPr>
            <a:spLocks noGrp="1"/>
          </p:cNvSpPr>
          <p:nvPr>
            <p:ph type="title"/>
          </p:nvPr>
        </p:nvSpPr>
        <p:spPr/>
        <p:txBody>
          <a:bodyPr/>
          <a:lstStyle/>
          <a:p>
            <a:r>
              <a:rPr lang="en-US" dirty="0"/>
              <a:t>STEM Learning</a:t>
            </a:r>
          </a:p>
        </p:txBody>
      </p:sp>
      <p:sp>
        <p:nvSpPr>
          <p:cNvPr id="3" name="Content Placeholder 2">
            <a:extLst>
              <a:ext uri="{FF2B5EF4-FFF2-40B4-BE49-F238E27FC236}">
                <a16:creationId xmlns:a16="http://schemas.microsoft.com/office/drawing/2014/main" id="{F58BFCC7-8D95-D9D3-3135-69F9441512A1}"/>
              </a:ext>
            </a:extLst>
          </p:cNvPr>
          <p:cNvSpPr>
            <a:spLocks noGrp="1"/>
          </p:cNvSpPr>
          <p:nvPr>
            <p:ph idx="1"/>
          </p:nvPr>
        </p:nvSpPr>
        <p:spPr/>
        <p:txBody>
          <a:bodyPr>
            <a:normAutofit lnSpcReduction="10000"/>
          </a:bodyPr>
          <a:lstStyle/>
          <a:p>
            <a:r>
              <a:rPr lang="en-US" dirty="0"/>
              <a:t>Free tutoring</a:t>
            </a:r>
          </a:p>
          <a:p>
            <a:endParaRPr lang="en-US" dirty="0"/>
          </a:p>
          <a:p>
            <a:r>
              <a:rPr lang="en-US" dirty="0"/>
              <a:t>STEM Success Resources </a:t>
            </a:r>
          </a:p>
          <a:p>
            <a:pPr marL="457200" lvl="1" indent="0">
              <a:buNone/>
            </a:pPr>
            <a:r>
              <a:rPr lang="en-US" dirty="0">
                <a:hlinkClick r:id="rId2"/>
              </a:rPr>
              <a:t>https://www.slcc.edu/stem/student-resources.aspx</a:t>
            </a:r>
            <a:r>
              <a:rPr lang="en-US" dirty="0"/>
              <a:t> </a:t>
            </a:r>
          </a:p>
          <a:p>
            <a:pPr marL="457200" lvl="1" indent="0">
              <a:buNone/>
            </a:pPr>
            <a:endParaRPr lang="en-US" dirty="0"/>
          </a:p>
          <a:p>
            <a:pPr marL="0" indent="0">
              <a:buNone/>
            </a:pPr>
            <a:r>
              <a:rPr lang="en-US" dirty="0">
                <a:hlinkClick r:id="rId3"/>
              </a:rPr>
              <a:t>https://www.unco.edu/university-101/study-skills/SAS_test_taking.pdf</a:t>
            </a:r>
            <a:r>
              <a:rPr lang="en-US" dirty="0"/>
              <a:t> </a:t>
            </a:r>
          </a:p>
          <a:p>
            <a:pPr marL="457200" lvl="1" indent="0">
              <a:buNone/>
            </a:pPr>
            <a:r>
              <a:rPr lang="en-US" dirty="0"/>
              <a:t>Test tips for True/False, Multiple Choice, Essay, Fill in the blank, Open Book, Math Tests</a:t>
            </a:r>
          </a:p>
          <a:p>
            <a:pPr marL="0" indent="0">
              <a:buNone/>
            </a:pPr>
            <a:r>
              <a:rPr lang="en-US" dirty="0">
                <a:hlinkClick r:id="rId4"/>
              </a:rPr>
              <a:t>https://www.slcc.edu/oss/student-success/study-skills.aspx</a:t>
            </a:r>
            <a:r>
              <a:rPr lang="en-US" dirty="0"/>
              <a:t> </a:t>
            </a:r>
          </a:p>
          <a:p>
            <a:pPr marL="457200" lvl="1" indent="0">
              <a:buNone/>
            </a:pPr>
            <a:r>
              <a:rPr lang="en-US" dirty="0"/>
              <a:t>Note taking, Reading text, how to study, succeeding in class, test prep, time management, </a:t>
            </a:r>
            <a:r>
              <a:rPr lang="en-US" dirty="0" err="1"/>
              <a:t>eportfolio</a:t>
            </a:r>
            <a:r>
              <a:rPr lang="en-US" dirty="0"/>
              <a:t>, financial aid &amp; scholarship</a:t>
            </a:r>
          </a:p>
        </p:txBody>
      </p:sp>
    </p:spTree>
    <p:extLst>
      <p:ext uri="{BB962C8B-B14F-4D97-AF65-F5344CB8AC3E}">
        <p14:creationId xmlns:p14="http://schemas.microsoft.com/office/powerpoint/2010/main" val="3071778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very time! lol"/>
          <p:cNvPicPr>
            <a:picLocks noChangeAspect="1" noChangeArrowheads="1"/>
          </p:cNvPicPr>
          <p:nvPr/>
        </p:nvPicPr>
        <p:blipFill rotWithShape="1">
          <a:blip r:embed="rId2">
            <a:extLst>
              <a:ext uri="{28A0092B-C50C-407E-A947-70E740481C1C}">
                <a14:useLocalDpi xmlns:a14="http://schemas.microsoft.com/office/drawing/2010/main" val="0"/>
              </a:ext>
            </a:extLst>
          </a:blip>
          <a:srcRect b="44071"/>
          <a:stretch/>
        </p:blipFill>
        <p:spPr bwMode="auto">
          <a:xfrm>
            <a:off x="3293153" y="309213"/>
            <a:ext cx="8376908" cy="6452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817F37-A465-45F5-BC87-A22CD5966CE7}"/>
              </a:ext>
            </a:extLst>
          </p:cNvPr>
          <p:cNvSpPr txBox="1"/>
          <p:nvPr/>
        </p:nvSpPr>
        <p:spPr>
          <a:xfrm rot="20566144">
            <a:off x="1878745" y="859215"/>
            <a:ext cx="1283516" cy="461665"/>
          </a:xfrm>
          <a:prstGeom prst="rect">
            <a:avLst/>
          </a:prstGeom>
          <a:noFill/>
        </p:spPr>
        <p:txBody>
          <a:bodyPr wrap="square" rtlCol="0">
            <a:spAutoFit/>
          </a:bodyPr>
          <a:lstStyle/>
          <a:p>
            <a:r>
              <a:rPr lang="en-US" sz="2400" dirty="0"/>
              <a:t>Panicky</a:t>
            </a:r>
          </a:p>
        </p:txBody>
      </p:sp>
      <p:sp>
        <p:nvSpPr>
          <p:cNvPr id="4" name="TextBox 3">
            <a:extLst>
              <a:ext uri="{FF2B5EF4-FFF2-40B4-BE49-F238E27FC236}">
                <a16:creationId xmlns:a16="http://schemas.microsoft.com/office/drawing/2014/main" id="{839FFEC5-473E-4583-81DD-CC65E8C76D4A}"/>
              </a:ext>
            </a:extLst>
          </p:cNvPr>
          <p:cNvSpPr txBox="1"/>
          <p:nvPr/>
        </p:nvSpPr>
        <p:spPr>
          <a:xfrm rot="1067021">
            <a:off x="1066396" y="5631223"/>
            <a:ext cx="1545548" cy="461665"/>
          </a:xfrm>
          <a:prstGeom prst="rect">
            <a:avLst/>
          </a:prstGeom>
          <a:noFill/>
        </p:spPr>
        <p:txBody>
          <a:bodyPr wrap="square" rtlCol="0">
            <a:spAutoFit/>
          </a:bodyPr>
          <a:lstStyle/>
          <a:p>
            <a:r>
              <a:rPr lang="en-US" sz="2400" dirty="0"/>
              <a:t>Go blank</a:t>
            </a:r>
          </a:p>
        </p:txBody>
      </p:sp>
      <p:sp>
        <p:nvSpPr>
          <p:cNvPr id="5" name="TextBox 4">
            <a:extLst>
              <a:ext uri="{FF2B5EF4-FFF2-40B4-BE49-F238E27FC236}">
                <a16:creationId xmlns:a16="http://schemas.microsoft.com/office/drawing/2014/main" id="{6443D745-147E-447F-81FC-41EB2FEF6D07}"/>
              </a:ext>
            </a:extLst>
          </p:cNvPr>
          <p:cNvSpPr txBox="1"/>
          <p:nvPr/>
        </p:nvSpPr>
        <p:spPr>
          <a:xfrm rot="20866262">
            <a:off x="1261923" y="2759259"/>
            <a:ext cx="2301840" cy="830997"/>
          </a:xfrm>
          <a:prstGeom prst="rect">
            <a:avLst/>
          </a:prstGeom>
          <a:noFill/>
        </p:spPr>
        <p:txBody>
          <a:bodyPr wrap="square" rtlCol="0">
            <a:spAutoFit/>
          </a:bodyPr>
          <a:lstStyle/>
          <a:p>
            <a:r>
              <a:rPr lang="en-US" sz="2400" dirty="0"/>
              <a:t>Second Guess</a:t>
            </a:r>
          </a:p>
          <a:p>
            <a:r>
              <a:rPr lang="en-US" sz="2400" dirty="0"/>
              <a:t>Answer</a:t>
            </a:r>
          </a:p>
        </p:txBody>
      </p:sp>
      <p:sp>
        <p:nvSpPr>
          <p:cNvPr id="6" name="TextBox 5">
            <a:extLst>
              <a:ext uri="{FF2B5EF4-FFF2-40B4-BE49-F238E27FC236}">
                <a16:creationId xmlns:a16="http://schemas.microsoft.com/office/drawing/2014/main" id="{56AB6F9A-97CD-4231-B92C-B8B8218CA4BA}"/>
              </a:ext>
            </a:extLst>
          </p:cNvPr>
          <p:cNvSpPr txBox="1"/>
          <p:nvPr/>
        </p:nvSpPr>
        <p:spPr>
          <a:xfrm rot="858741">
            <a:off x="774448" y="1614583"/>
            <a:ext cx="2454075" cy="830997"/>
          </a:xfrm>
          <a:prstGeom prst="rect">
            <a:avLst/>
          </a:prstGeom>
          <a:noFill/>
        </p:spPr>
        <p:txBody>
          <a:bodyPr wrap="square" rtlCol="0">
            <a:spAutoFit/>
          </a:bodyPr>
          <a:lstStyle/>
          <a:p>
            <a:r>
              <a:rPr lang="en-US" sz="2400" dirty="0"/>
              <a:t>Chose </a:t>
            </a:r>
          </a:p>
          <a:p>
            <a:r>
              <a:rPr lang="en-US" sz="2400" dirty="0"/>
              <a:t>incorrect answer</a:t>
            </a:r>
          </a:p>
        </p:txBody>
      </p:sp>
      <p:sp>
        <p:nvSpPr>
          <p:cNvPr id="7" name="TextBox 6">
            <a:extLst>
              <a:ext uri="{FF2B5EF4-FFF2-40B4-BE49-F238E27FC236}">
                <a16:creationId xmlns:a16="http://schemas.microsoft.com/office/drawing/2014/main" id="{00E2BFCC-105D-40AE-87CD-2EAAAF868F1E}"/>
              </a:ext>
            </a:extLst>
          </p:cNvPr>
          <p:cNvSpPr txBox="1"/>
          <p:nvPr/>
        </p:nvSpPr>
        <p:spPr>
          <a:xfrm rot="21036851">
            <a:off x="1630491" y="4914587"/>
            <a:ext cx="1970714" cy="461665"/>
          </a:xfrm>
          <a:prstGeom prst="rect">
            <a:avLst/>
          </a:prstGeom>
          <a:noFill/>
        </p:spPr>
        <p:txBody>
          <a:bodyPr wrap="square" rtlCol="0">
            <a:spAutoFit/>
          </a:bodyPr>
          <a:lstStyle/>
          <a:p>
            <a:r>
              <a:rPr lang="en-US" sz="2400" dirty="0"/>
              <a:t>Too anxious</a:t>
            </a:r>
          </a:p>
        </p:txBody>
      </p:sp>
      <p:sp>
        <p:nvSpPr>
          <p:cNvPr id="8" name="TextBox 7">
            <a:extLst>
              <a:ext uri="{FF2B5EF4-FFF2-40B4-BE49-F238E27FC236}">
                <a16:creationId xmlns:a16="http://schemas.microsoft.com/office/drawing/2014/main" id="{537A6F57-A7CF-4E8B-97C6-E4F177D949DC}"/>
              </a:ext>
            </a:extLst>
          </p:cNvPr>
          <p:cNvSpPr txBox="1"/>
          <p:nvPr/>
        </p:nvSpPr>
        <p:spPr>
          <a:xfrm rot="858741">
            <a:off x="820098" y="4155421"/>
            <a:ext cx="2454075" cy="461665"/>
          </a:xfrm>
          <a:prstGeom prst="rect">
            <a:avLst/>
          </a:prstGeom>
          <a:noFill/>
        </p:spPr>
        <p:txBody>
          <a:bodyPr wrap="square" rtlCol="0">
            <a:spAutoFit/>
          </a:bodyPr>
          <a:lstStyle/>
          <a:p>
            <a:r>
              <a:rPr lang="en-US" sz="2400" dirty="0"/>
              <a:t>Feel stupid</a:t>
            </a:r>
          </a:p>
        </p:txBody>
      </p:sp>
    </p:spTree>
    <p:extLst>
      <p:ext uri="{BB962C8B-B14F-4D97-AF65-F5344CB8AC3E}">
        <p14:creationId xmlns:p14="http://schemas.microsoft.com/office/powerpoint/2010/main" val="167872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nals week... This is what happens when I study! hahaha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983" y="75785"/>
            <a:ext cx="8684970" cy="651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06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4">
            <a:extLst>
              <a:ext uri="{FF2B5EF4-FFF2-40B4-BE49-F238E27FC236}">
                <a16:creationId xmlns:a16="http://schemas.microsoft.com/office/drawing/2014/main" id="{ED81DC55-8E30-4D56-8798-235CA99FF193}"/>
              </a:ext>
            </a:extLst>
          </p:cNvPr>
          <p:cNvSpPr>
            <a:spLocks noGrp="1"/>
          </p:cNvSpPr>
          <p:nvPr>
            <p:ph type="title"/>
          </p:nvPr>
        </p:nvSpPr>
        <p:spPr>
          <a:xfrm>
            <a:off x="479394" y="1070800"/>
            <a:ext cx="3939688" cy="5583126"/>
          </a:xfrm>
        </p:spPr>
        <p:txBody>
          <a:bodyPr>
            <a:normAutofit/>
          </a:bodyPr>
          <a:lstStyle/>
          <a:p>
            <a:pPr algn="r"/>
            <a:r>
              <a:rPr lang="en-US" sz="4000" dirty="0"/>
              <a:t>Ask "Is It True?"</a:t>
            </a:r>
          </a:p>
        </p:txBody>
      </p:sp>
      <p:cxnSp>
        <p:nvCxnSpPr>
          <p:cNvPr id="13" name="Straight Connector 1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16DA3FED-DC09-E488-6CFE-293264694B6C}"/>
              </a:ext>
            </a:extLst>
          </p:cNvPr>
          <p:cNvGraphicFramePr>
            <a:graphicFrameLocks noGrp="1"/>
          </p:cNvGraphicFramePr>
          <p:nvPr>
            <p:ph idx="1"/>
            <p:extLst>
              <p:ext uri="{D42A27DB-BD31-4B8C-83A1-F6EECF244321}">
                <p14:modId xmlns:p14="http://schemas.microsoft.com/office/powerpoint/2010/main" val="4003902685"/>
              </p:ext>
            </p:extLst>
          </p:nvPr>
        </p:nvGraphicFramePr>
        <p:xfrm>
          <a:off x="5108535" y="452582"/>
          <a:ext cx="6492335" cy="6207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9064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0" name="Rectangle 9">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55484" y="739835"/>
            <a:ext cx="3702580" cy="2873727"/>
          </a:xfrm>
        </p:spPr>
        <p:txBody>
          <a:bodyPr anchor="b">
            <a:normAutofit/>
          </a:bodyPr>
          <a:lstStyle/>
          <a:p>
            <a:r>
              <a:rPr lang="en-US" sz="2200" dirty="0">
                <a:solidFill>
                  <a:srgbClr val="FFFFFF"/>
                </a:solidFill>
              </a:rPr>
              <a:t> </a:t>
            </a:r>
            <a:r>
              <a:rPr lang="en-US" sz="2800" dirty="0">
                <a:solidFill>
                  <a:srgbClr val="FFFFFF"/>
                </a:solidFill>
              </a:rPr>
              <a:t>Did you know the SLCC Disability Resource Center (DRC) can give you options if you have documented anxiety?</a:t>
            </a:r>
          </a:p>
        </p:txBody>
      </p:sp>
      <p:sp>
        <p:nvSpPr>
          <p:cNvPr id="3" name="Content Placeholder 2"/>
          <p:cNvSpPr>
            <a:spLocks noGrp="1"/>
          </p:cNvSpPr>
          <p:nvPr>
            <p:ph idx="1"/>
          </p:nvPr>
        </p:nvSpPr>
        <p:spPr>
          <a:xfrm>
            <a:off x="755484" y="4501963"/>
            <a:ext cx="3702579" cy="1481976"/>
          </a:xfrm>
        </p:spPr>
        <p:txBody>
          <a:bodyPr>
            <a:normAutofit/>
          </a:bodyPr>
          <a:lstStyle/>
          <a:p>
            <a:pPr marL="0" indent="0">
              <a:buNone/>
            </a:pPr>
            <a:endParaRPr lang="en-US" sz="2000" dirty="0">
              <a:solidFill>
                <a:srgbClr val="FFFFFF"/>
              </a:solidFill>
            </a:endParaRPr>
          </a:p>
          <a:p>
            <a:pPr marL="0" indent="0">
              <a:buNone/>
            </a:pPr>
            <a:r>
              <a:rPr lang="en-US" sz="2000" dirty="0">
                <a:solidFill>
                  <a:srgbClr val="FFFFFF"/>
                </a:solidFill>
                <a:hlinkClick r:id="rId2"/>
              </a:rPr>
              <a:t>http://www.slcc.edu/drc</a:t>
            </a:r>
            <a:endParaRPr lang="en-US" sz="2000" dirty="0">
              <a:solidFill>
                <a:srgbClr val="FFFFFF"/>
              </a:solidFill>
            </a:endParaRPr>
          </a:p>
        </p:txBody>
      </p:sp>
      <p:pic>
        <p:nvPicPr>
          <p:cNvPr id="4" name="Picture 3"/>
          <p:cNvPicPr>
            <a:picLocks noChangeAspect="1"/>
          </p:cNvPicPr>
          <p:nvPr/>
        </p:nvPicPr>
        <p:blipFill>
          <a:blip r:embed="rId3"/>
          <a:stretch>
            <a:fillRect/>
          </a:stretch>
        </p:blipFill>
        <p:spPr>
          <a:xfrm>
            <a:off x="5349616" y="747075"/>
            <a:ext cx="6219708" cy="5395595"/>
          </a:xfrm>
          <a:prstGeom prst="rect">
            <a:avLst/>
          </a:prstGeom>
        </p:spPr>
      </p:pic>
    </p:spTree>
    <p:extLst>
      <p:ext uri="{BB962C8B-B14F-4D97-AF65-F5344CB8AC3E}">
        <p14:creationId xmlns:p14="http://schemas.microsoft.com/office/powerpoint/2010/main" val="2028052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293338"/>
            <a:ext cx="9144000" cy="3274592"/>
          </a:xfrm>
        </p:spPr>
        <p:txBody>
          <a:bodyPr anchor="ctr">
            <a:normAutofit/>
          </a:bodyPr>
          <a:lstStyle/>
          <a:p>
            <a:r>
              <a:rPr lang="en-US" sz="7200"/>
              <a:t>Test Preparation</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288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75735266"/>
              </p:ext>
            </p:extLst>
          </p:nvPr>
        </p:nvGraphicFramePr>
        <p:xfrm>
          <a:off x="625787" y="582654"/>
          <a:ext cx="11111346" cy="5237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03B3622F-07D3-4CB3-99C1-EA623CBE4678}"/>
              </a:ext>
            </a:extLst>
          </p:cNvPr>
          <p:cNvSpPr txBox="1"/>
          <p:nvPr/>
        </p:nvSpPr>
        <p:spPr>
          <a:xfrm>
            <a:off x="4246534" y="4898755"/>
            <a:ext cx="417679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What to DO to Prepare for Tests!</a:t>
            </a:r>
          </a:p>
        </p:txBody>
      </p:sp>
    </p:spTree>
    <p:extLst>
      <p:ext uri="{BB962C8B-B14F-4D97-AF65-F5344CB8AC3E}">
        <p14:creationId xmlns:p14="http://schemas.microsoft.com/office/powerpoint/2010/main" val="418720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1510842846"/>
              </p:ext>
            </p:extLst>
          </p:nvPr>
        </p:nvGraphicFramePr>
        <p:xfrm>
          <a:off x="540327" y="586806"/>
          <a:ext cx="11111346" cy="5338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0CAB7EAD-E273-4212-98CB-C3763F020D70}"/>
              </a:ext>
            </a:extLst>
          </p:cNvPr>
          <p:cNvSpPr txBox="1"/>
          <p:nvPr/>
        </p:nvSpPr>
        <p:spPr>
          <a:xfrm>
            <a:off x="4259449" y="4937501"/>
            <a:ext cx="417679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What to DO to Prepare for Tests!</a:t>
            </a:r>
          </a:p>
        </p:txBody>
      </p:sp>
    </p:spTree>
    <p:extLst>
      <p:ext uri="{BB962C8B-B14F-4D97-AF65-F5344CB8AC3E}">
        <p14:creationId xmlns:p14="http://schemas.microsoft.com/office/powerpoint/2010/main" val="2423257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10216</TotalTime>
  <Words>1604</Words>
  <Application>Microsoft Office PowerPoint</Application>
  <PresentationFormat>Widescreen</PresentationFormat>
  <Paragraphs>147</Paragraphs>
  <Slides>26</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Courier New</vt:lpstr>
      <vt:lpstr>Wingdings</vt:lpstr>
      <vt:lpstr>Office Theme</vt:lpstr>
      <vt:lpstr>Test Anxiety  Studying for Tests</vt:lpstr>
      <vt:lpstr>Origins of Anxiety</vt:lpstr>
      <vt:lpstr>PowerPoint Presentation</vt:lpstr>
      <vt:lpstr>PowerPoint Presentation</vt:lpstr>
      <vt:lpstr>Ask "Is It True?"</vt:lpstr>
      <vt:lpstr> Did you know the SLCC Disability Resource Center (DRC) can give you options if you have documented anxiety?</vt:lpstr>
      <vt:lpstr>Test Preparation</vt:lpstr>
      <vt:lpstr>PowerPoint Presentation</vt:lpstr>
      <vt:lpstr>PowerPoint Presentation</vt:lpstr>
      <vt:lpstr>Pre-Test-Day Checklist</vt:lpstr>
      <vt:lpstr>AVOID  </vt:lpstr>
      <vt:lpstr>Test-Day Checklist</vt:lpstr>
      <vt:lpstr>Recognizing Triggers</vt:lpstr>
      <vt:lpstr>During the Test</vt:lpstr>
      <vt:lpstr>10 Test-Taking Strategies to Remember! </vt:lpstr>
      <vt:lpstr>PowerPoint Presentation</vt:lpstr>
      <vt:lpstr>What do YOU do when you forget WHAT to do??</vt:lpstr>
      <vt:lpstr>PowerPoint Presentation</vt:lpstr>
      <vt:lpstr>Reflect on your answer to see if it makes sense!</vt:lpstr>
      <vt:lpstr>Write in formulas instead of leaving problem blank!</vt:lpstr>
      <vt:lpstr>After the Test</vt:lpstr>
      <vt:lpstr>PowerPoint Presentation</vt:lpstr>
      <vt:lpstr>Sources:</vt:lpstr>
      <vt:lpstr>THIS IS A TEST!</vt:lpstr>
      <vt:lpstr>Did note taking help?  Did instructions matter? Was a reward motivating?  </vt:lpstr>
      <vt:lpstr>STEM Learning</vt:lpstr>
    </vt:vector>
  </TitlesOfParts>
  <Company>SLCC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Anxiety</dc:title>
  <dc:creator>Kristin Cartwright</dc:creator>
  <cp:lastModifiedBy>Anita Mitchell</cp:lastModifiedBy>
  <cp:revision>151</cp:revision>
  <dcterms:created xsi:type="dcterms:W3CDTF">2018-07-02T20:29:58Z</dcterms:created>
  <dcterms:modified xsi:type="dcterms:W3CDTF">2024-06-03T20:44:16Z</dcterms:modified>
</cp:coreProperties>
</file>