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1" r:id="rId8"/>
    <p:sldId id="262" r:id="rId9"/>
    <p:sldId id="264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147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3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1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062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9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8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5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2DEFBEB-DC9D-4B0C-8A18-BDB13B90259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D273A21-0137-48C1-BA1F-8885D519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5th ax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10188" r="14055" b="8868"/>
          <a:stretch/>
        </p:blipFill>
        <p:spPr bwMode="auto">
          <a:xfrm>
            <a:off x="10255030" y="186493"/>
            <a:ext cx="1737581" cy="1850374"/>
          </a:xfrm>
          <a:prstGeom prst="rect">
            <a:avLst/>
          </a:prstGeom>
          <a:solidFill>
            <a:schemeClr val="tx2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530232"/>
            <a:ext cx="9418320" cy="40416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CNC</a:t>
            </a:r>
            <a:br>
              <a:rPr lang="en-US" dirty="0" smtClean="0"/>
            </a:br>
            <a:r>
              <a:rPr lang="en-US" dirty="0" smtClean="0"/>
              <a:t> Advanced</a:t>
            </a:r>
            <a:br>
              <a:rPr lang="en-US" dirty="0" smtClean="0"/>
            </a:br>
            <a:r>
              <a:rPr lang="en-US" dirty="0" smtClean="0"/>
              <a:t>Multi-Axis Programming</a:t>
            </a:r>
            <a:br>
              <a:rPr lang="en-US" dirty="0" smtClean="0"/>
            </a:br>
            <a:r>
              <a:rPr lang="en-US" b="1" dirty="0" smtClean="0"/>
              <a:t>CAMP</a:t>
            </a:r>
            <a:endParaRPr lang="en-US" b="1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51" y="5325123"/>
            <a:ext cx="32004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110" y="5370653"/>
            <a:ext cx="3291840" cy="8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85" y="4973889"/>
            <a:ext cx="16002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3" y="186493"/>
            <a:ext cx="1604010" cy="1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7"/>
    </mc:Choice>
    <mc:Fallback>
      <p:transition spd="slow" advTm="49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7548" y="513183"/>
            <a:ext cx="8246022" cy="56197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	Train Georgia Technical College and 	University Faculty in Multi-Axis 	Machining and Programming.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2.	Promote Career Pathway: Bachelor of 	Applied Science in Manufacturing 	Operations.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65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5"/>
    </mc:Choice>
    <mc:Fallback>
      <p:transition spd="slow" advTm="93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7548" y="513183"/>
            <a:ext cx="8246022" cy="561977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1.	Train Georgia Technical College and 	University Faculty in Multi-Axis 	Machining and Programming.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2.	Develop Projects for Multi-Axis Machining.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3.	Promote Career Pathway: Bachelor of 	Applied Science in Manufacturing 	Operations.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800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7"/>
    </mc:Choice>
    <mc:Fallback>
      <p:transition spd="slow" advTm="79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34911" y="1202926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Multi-Axis Trained Faculty</a:t>
            </a:r>
            <a:br>
              <a:rPr lang="en-US" sz="4400" dirty="0" smtClean="0"/>
            </a:br>
            <a:r>
              <a:rPr lang="en-US" sz="4400" dirty="0" smtClean="0"/>
              <a:t>in</a:t>
            </a:r>
            <a:br>
              <a:rPr lang="en-US" sz="4400" dirty="0" smtClean="0"/>
            </a:br>
            <a:r>
              <a:rPr lang="en-US" sz="4400" dirty="0" smtClean="0"/>
              <a:t>Georgia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026" name="Picture 2" descr="Image result for georgia clip art 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00" y="2307484"/>
            <a:ext cx="288607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5430221" y="3593678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776889" y="3478876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5994603" y="2918341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289544" y="2850549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445942" y="3584153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121882" y="4063760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7254517" y="4469568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5397564" y="3210202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124382" y="4876810"/>
            <a:ext cx="65314" cy="5815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7690659" y="-1134846"/>
            <a:ext cx="8246022" cy="5619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 (3) Athens Technical College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(1) Oconee Fall Line Tech College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(1)  Savannah Tech College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(1)  Coastal Pines Tech College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496570" y="-1666278"/>
            <a:ext cx="8246022" cy="5619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 (1) Georgia Northwestern Tech College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(1) North Georgia Technical College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(1)  West Georgia Technical College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(1)  Kennesaw State University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205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26"/>
    </mc:Choice>
    <mc:Fallback>
      <p:transition spd="slow" advTm="752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903" y="159658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Multi-Axis Faculty Trained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050" name="Picture 2" descr="Image result for vincennes university haas technical education cen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90" y="1437626"/>
            <a:ext cx="316706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ncennes university haas technical education cen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18" y="4838051"/>
            <a:ext cx="4495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17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9"/>
    </mc:Choice>
    <mc:Fallback>
      <p:transition spd="slow" advTm="76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903" y="159658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Multi-Axis Projects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5122" name="Picture 2" descr="CMCC RA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62" y="1672386"/>
            <a:ext cx="3177872" cy="6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vincennes university haas technical education cen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31" y="2978566"/>
            <a:ext cx="44958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0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97"/>
    </mc:Choice>
    <mc:Fallback>
      <p:transition spd="slow" advTm="80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903" y="159658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Multi-Axis Projects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2" name="2017-10-24_6-21-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70788" y="1251302"/>
            <a:ext cx="5195660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1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56"/>
    </mc:Choice>
    <mc:Fallback>
      <p:transition spd="slow" advTm="2205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903" y="159658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Broader Impacts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4079" y="-167358"/>
            <a:ext cx="8246022" cy="5619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1.	STEM Guitar Institute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2.	Haas Foundation Grants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58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7"/>
    </mc:Choice>
    <mc:Fallback>
      <p:transition spd="slow" advTm="667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903" y="159658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STEM Guitar Institute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004079" y="-167358"/>
            <a:ext cx="8246022" cy="5619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sz="3200" dirty="0" smtClean="0"/>
              <a:t>Stimulates interest in manufacturing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Career Pathway for Machining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(6) Technical College Faculty trained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074" name="Picture 2" descr="Image result for stem guitar institu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8" y="194215"/>
            <a:ext cx="170688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em guitar institu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52" y="3123579"/>
            <a:ext cx="3333750" cy="232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8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5"/>
    </mc:Choice>
    <mc:Fallback>
      <p:transition spd="slow" advTm="716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362" y="5995338"/>
            <a:ext cx="9418320" cy="496902"/>
          </a:xfrm>
        </p:spPr>
        <p:txBody>
          <a:bodyPr/>
          <a:lstStyle/>
          <a:p>
            <a:pPr algn="ctr"/>
            <a:r>
              <a:rPr lang="en-US" dirty="0" smtClean="0"/>
              <a:t>CNC Advanced Multi-Axis Programming CAMP</a:t>
            </a:r>
            <a:endParaRPr lang="en-US" dirty="0"/>
          </a:p>
        </p:txBody>
      </p:sp>
      <p:pic>
        <p:nvPicPr>
          <p:cNvPr id="1032" name="Picture 8" descr="Image result for athens technical colle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565" y="5452413"/>
            <a:ext cx="192024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ennesaw sta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133" y="6132955"/>
            <a:ext cx="1975104" cy="4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sf at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5893000"/>
            <a:ext cx="85344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sf a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986" y="5917460"/>
            <a:ext cx="769925" cy="8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63903" y="159658"/>
            <a:ext cx="8209431" cy="20915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Haas Foundation Grant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935182" y="-167358"/>
            <a:ext cx="10314919" cy="56197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Athens Technical College				$  7,500</a:t>
            </a:r>
            <a:endParaRPr lang="en-US" sz="3200" dirty="0"/>
          </a:p>
          <a:p>
            <a:r>
              <a:rPr lang="en-US" sz="3200" dirty="0" smtClean="0"/>
              <a:t>Georgia Northwestern Technical College 	$17,500</a:t>
            </a:r>
          </a:p>
          <a:p>
            <a:r>
              <a:rPr lang="en-US" sz="3200" dirty="0" smtClean="0"/>
              <a:t>Oconee Fall Line Technical College			$10,000</a:t>
            </a:r>
          </a:p>
          <a:p>
            <a:r>
              <a:rPr lang="en-US" sz="3200" dirty="0" smtClean="0"/>
              <a:t>Lanier Technical College					$15,000</a:t>
            </a:r>
          </a:p>
          <a:p>
            <a:r>
              <a:rPr lang="en-US" sz="3200" dirty="0" smtClean="0"/>
              <a:t>Georgia Southern University				$15,000</a:t>
            </a:r>
          </a:p>
          <a:p>
            <a:r>
              <a:rPr lang="en-US" sz="3200" dirty="0" smtClean="0"/>
              <a:t>Kennesaw State University				$15,000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792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3"/>
    </mc:Choice>
    <mc:Fallback>
      <p:transition spd="slow" advTm="919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358</TotalTime>
  <Words>147</Words>
  <Application>Microsoft Office PowerPoint</Application>
  <PresentationFormat>Widescreen</PresentationFormat>
  <Paragraphs>38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Wingdings 2</vt:lpstr>
      <vt:lpstr>View</vt:lpstr>
      <vt:lpstr>CNC  Advanced Multi-Axis Programming CAMP</vt:lpstr>
      <vt:lpstr>1. Train Georgia Technical College and  University Faculty in Multi-Axis  Machining and Programming.  2. Develop Projects for Multi-Axis Machining.  3. Promote Career Pathway: Bachelor of  Applied Science in Manufacturing  Operations.    </vt:lpstr>
      <vt:lpstr>Multi-Axis Trained Faculty in Georgia    </vt:lpstr>
      <vt:lpstr>Multi-Axis Faculty Trained    </vt:lpstr>
      <vt:lpstr>Multi-Axis Projects    </vt:lpstr>
      <vt:lpstr>Multi-Axis Projects    </vt:lpstr>
      <vt:lpstr>Broader Impacts    </vt:lpstr>
      <vt:lpstr>STEM Guitar Institute    </vt:lpstr>
      <vt:lpstr>Haas Foundation Grant    </vt:lpstr>
      <vt:lpstr>1. Train Georgia Technical College and  University Faculty in Multi-Axis  Machining and Programming.   2. Promote Career Pathway: Bachelor of  Applied Science in Manufacturing  Operations.    </vt:lpstr>
    </vt:vector>
  </TitlesOfParts>
  <Company>Kennesaw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Randall A. Emert</dc:creator>
  <cp:lastModifiedBy>Randall A. Emert</cp:lastModifiedBy>
  <cp:revision>22</cp:revision>
  <dcterms:created xsi:type="dcterms:W3CDTF">2016-10-20T15:30:39Z</dcterms:created>
  <dcterms:modified xsi:type="dcterms:W3CDTF">2017-10-24T10:44:01Z</dcterms:modified>
</cp:coreProperties>
</file>