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2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79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51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226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777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484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940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68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227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219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253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5997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A1C38-7DA2-3448-8054-86F82C79AF42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DD315-F277-F749-8A74-0F8D6844A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005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01.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0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10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010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010.0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4" r="13474"/>
          <a:stretch/>
        </p:blipFill>
        <p:spPr>
          <a:xfrm>
            <a:off x="0" y="-1"/>
            <a:ext cx="9144000" cy="686087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1404441"/>
            <a:ext cx="8229600" cy="769441"/>
          </a:xfrm>
        </p:spPr>
        <p:txBody>
          <a:bodyPr>
            <a:spAutoFit/>
          </a:bodyPr>
          <a:lstStyle/>
          <a:p>
            <a:r>
              <a:rPr lang="en-US" smtClean="0"/>
              <a:t>Lenses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081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1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4" r="134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11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3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011.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7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2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12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4" r="134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012.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0" r="134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012.0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158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3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51" r="135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36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4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4" r="133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377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5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4" r="134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21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6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0" r="134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16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3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24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7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51" r="134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17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84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8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3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18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51" r="1335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74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19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4" r="133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019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4" r="133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019.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019.0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0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196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20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71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2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1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6793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2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5" r="134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8030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3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5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2670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4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4" r="13227"/>
          <a:stretch/>
        </p:blipFill>
        <p:spPr>
          <a:xfrm>
            <a:off x="0" y="-1"/>
            <a:ext cx="9144000" cy="68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3646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5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4" r="134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014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6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5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4298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7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5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27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3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806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8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28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028.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7" r="134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61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29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05" r="1285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" name="Picture 4" descr="029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05" r="12859"/>
          <a:stretch/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  <p:pic>
        <p:nvPicPr>
          <p:cNvPr id="6" name="Picture 5" descr="029.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28" r="12613"/>
          <a:stretch/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16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03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003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56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4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04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404441"/>
            <a:ext cx="8229600" cy="769441"/>
          </a:xfrm>
        </p:spPr>
        <p:txBody>
          <a:bodyPr>
            <a:spAutoFit/>
          </a:bodyPr>
          <a:lstStyle/>
          <a:p>
            <a:r>
              <a:rPr lang="en-US" smtClean="0"/>
              <a:t>Goal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35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005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005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005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2081550"/>
            <a:ext cx="8229600" cy="1446550"/>
          </a:xfrm>
        </p:spPr>
        <p:txBody>
          <a:bodyPr>
            <a:spAutoFit/>
          </a:bodyPr>
          <a:lstStyle/>
          <a:p>
            <a:r>
              <a:rPr lang="en-US" smtClean="0"/>
              <a:t>Major Requirements and Considerations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364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06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24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07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007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007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007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260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0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97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0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9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4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7&quot;/&gt;&lt;/object&gt;&lt;object type=&quot;3&quot; unique_id=&quot;10007&quot;&gt;&lt;property id=&quot;20148&quot; value=&quot;5&quot;/&gt;&lt;property id=&quot;20300&quot; value=&quot;Slide 4 - &amp;quot;Goal #2&amp;quot;&quot;/&gt;&lt;property id=&quot;20307&quot; value=&quot;258&quot;/&gt;&lt;/object&gt;&lt;object type=&quot;3&quot; unique_id=&quot;10008&quot;&gt;&lt;property id=&quot;20148&quot; value=&quot;5&quot;/&gt;&lt;property id=&quot;20300&quot; value=&quot;Slide 5 - &amp;quot;Major Requirements and Considerations&amp;quot;&quot;/&gt;&lt;property id=&quot;20307&quot; value=&quot;259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61&quot;/&gt;&lt;/object&gt;&lt;object type=&quot;3&quot; unique_id=&quot;10011&quot;&gt;&lt;property id=&quot;20148&quot; value=&quot;5&quot;/&gt;&lt;property id=&quot;20300&quot; value=&quot;Slide 8&quot;/&gt;&lt;property id=&quot;20307&quot; value=&quot;262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 - &amp;quot;Lenses&amp;quot;&quot;/&gt;&lt;property id=&quot;20307&quot; value=&quot;264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67&quot;/&gt;&lt;/object&gt;&lt;object type=&quot;3&quot; unique_id=&quot;10017&quot;&gt;&lt;property id=&quot;20148&quot; value=&quot;5&quot;/&gt;&lt;property id=&quot;20300&quot; value=&quot;Slide 14&quot;/&gt;&lt;property id=&quot;20307&quot; value=&quot;268&quot;/&gt;&lt;/object&gt;&lt;object type=&quot;3&quot; unique_id=&quot;10018&quot;&gt;&lt;property id=&quot;20148&quot; value=&quot;5&quot;/&gt;&lt;property id=&quot;20300&quot; value=&quot;Slide 15&quot;/&gt;&lt;property id=&quot;20307&quot; value=&quot;269&quot;/&gt;&lt;/object&gt;&lt;object type=&quot;3&quot; unique_id=&quot;10019&quot;&gt;&lt;property id=&quot;20148&quot; value=&quot;5&quot;/&gt;&lt;property id=&quot;20300&quot; value=&quot;Slide 16&quot;/&gt;&lt;property id=&quot;20307&quot; value=&quot;270&quot;/&gt;&lt;/object&gt;&lt;object type=&quot;3&quot; unique_id=&quot;10020&quot;&gt;&lt;property id=&quot;20148&quot; value=&quot;5&quot;/&gt;&lt;property id=&quot;20300&quot; value=&quot;Slide 17&quot;/&gt;&lt;property id=&quot;20307&quot; value=&quot;271&quot;/&gt;&lt;/object&gt;&lt;object type=&quot;3&quot; unique_id=&quot;10021&quot;&gt;&lt;property id=&quot;20148&quot; value=&quot;5&quot;/&gt;&lt;property id=&quot;20300&quot; value=&quot;Slide 18&quot;/&gt;&lt;property id=&quot;20307&quot; value=&quot;272&quot;/&gt;&lt;/object&gt;&lt;object type=&quot;3&quot; unique_id=&quot;10022&quot;&gt;&lt;property id=&quot;20148&quot; value=&quot;5&quot;/&gt;&lt;property id=&quot;20300&quot; value=&quot;Slide 19&quot;/&gt;&lt;property id=&quot;20307&quot; value=&quot;273&quot;/&gt;&lt;/object&gt;&lt;object type=&quot;3&quot; unique_id=&quot;10023&quot;&gt;&lt;property id=&quot;20148&quot; value=&quot;5&quot;/&gt;&lt;property id=&quot;20300&quot; value=&quot;Slide 20&quot;/&gt;&lt;property id=&quot;20307&quot; value=&quot;274&quot;/&gt;&lt;/object&gt;&lt;object type=&quot;3&quot; unique_id=&quot;10024&quot;&gt;&lt;property id=&quot;20148&quot; value=&quot;5&quot;/&gt;&lt;property id=&quot;20300&quot; value=&quot;Slide 21&quot;/&gt;&lt;property id=&quot;20307&quot; value=&quot;275&quot;/&gt;&lt;/object&gt;&lt;object type=&quot;3&quot; unique_id=&quot;10025&quot;&gt;&lt;property id=&quot;20148&quot; value=&quot;5&quot;/&gt;&lt;property id=&quot;20300&quot; value=&quot;Slide 22&quot;/&gt;&lt;property id=&quot;20307&quot; value=&quot;276&quot;/&gt;&lt;/object&gt;&lt;object type=&quot;3&quot; unique_id=&quot;10026&quot;&gt;&lt;property id=&quot;20148&quot; value=&quot;5&quot;/&gt;&lt;property id=&quot;20300&quot; value=&quot;Slide 23&quot;/&gt;&lt;property id=&quot;20307&quot; value=&quot;277&quot;/&gt;&lt;/object&gt;&lt;object type=&quot;3&quot; unique_id=&quot;10027&quot;&gt;&lt;property id=&quot;20148&quot; value=&quot;5&quot;/&gt;&lt;property id=&quot;20300&quot; value=&quot;Slide 24&quot;/&gt;&lt;property id=&quot;20307&quot; value=&quot;278&quot;/&gt;&lt;/object&gt;&lt;object type=&quot;3&quot; unique_id=&quot;10028&quot;&gt;&lt;property id=&quot;20148&quot; value=&quot;5&quot;/&gt;&lt;property id=&quot;20300&quot; value=&quot;Slide 25&quot;/&gt;&lt;property id=&quot;20307&quot; value=&quot;279&quot;/&gt;&lt;/object&gt;&lt;object type=&quot;3&quot; unique_id=&quot;10029&quot;&gt;&lt;property id=&quot;20148&quot; value=&quot;5&quot;/&gt;&lt;property id=&quot;20300&quot; value=&quot;Slide 26&quot;/&gt;&lt;property id=&quot;20307&quot; value=&quot;280&quot;/&gt;&lt;/object&gt;&lt;object type=&quot;3&quot; unique_id=&quot;10030&quot;&gt;&lt;property id=&quot;20148&quot; value=&quot;5&quot;/&gt;&lt;property id=&quot;20300&quot; value=&quot;Slide 27&quot;/&gt;&lt;property id=&quot;20307&quot; value=&quot;281&quot;/&gt;&lt;/object&gt;&lt;object type=&quot;3&quot; unique_id=&quot;10031&quot;&gt;&lt;property id=&quot;20148&quot; value=&quot;5&quot;/&gt;&lt;property id=&quot;20300&quot; value=&quot;Slide 28&quot;/&gt;&lt;property id=&quot;20307&quot; value=&quot;282&quot;/&gt;&lt;/object&gt;&lt;object type=&quot;3&quot; unique_id=&quot;10032&quot;&gt;&lt;property id=&quot;20148&quot; value=&quot;5&quot;/&gt;&lt;property id=&quot;20300&quot; value=&quot;Slide 29&quot;/&gt;&lt;property id=&quot;20307&quot; value=&quot;283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</Words>
  <Application>Microsoft Office PowerPoint</Application>
  <PresentationFormat>On-screen Show (4:3)</PresentationFormat>
  <Paragraphs>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Goal #2</vt:lpstr>
      <vt:lpstr>Major Requirements and Considerations</vt:lpstr>
      <vt:lpstr>Slide 6</vt:lpstr>
      <vt:lpstr>Slide 7</vt:lpstr>
      <vt:lpstr>Slide 8</vt:lpstr>
      <vt:lpstr>Slide 9</vt:lpstr>
      <vt:lpstr>Lenses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Production</dc:creator>
  <cp:lastModifiedBy>Engineering Computer Network</cp:lastModifiedBy>
  <cp:revision>6</cp:revision>
  <dcterms:created xsi:type="dcterms:W3CDTF">2018-10-17T20:18:13Z</dcterms:created>
  <dcterms:modified xsi:type="dcterms:W3CDTF">2018-11-20T20:20:58Z</dcterms:modified>
</cp:coreProperties>
</file>