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9144000"/>
  <p:notesSz cx="6858000" cy="9144000"/>
  <p:embeddedFontLst>
    <p:embeddedFont>
      <p:font typeface="Tahom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Tahoma-regular.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Tahoma-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 name="Google Shape;8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2f75036713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2f7503671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2" name="Google Shape;182;g32f75036713_0_5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2f75036713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2f7503671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91" name="Google Shape;191;g32f75036713_0_6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0" name="Google Shape;20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2" name="Google Shape;21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5" name="Google Shape;22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42" name="Google Shape;24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52" name="Google Shape;25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4" name="Google Shape;27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3" name="Google Shape;30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2f75036713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2f7503671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50" name="Google Shape;350;g32f75036713_0_3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3" name="Google Shape;9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2f75036713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2f7503671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58" name="Google Shape;358;g32f75036713_0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2f75036713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2f7503671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66" name="Google Shape;366;g32f75036713_0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2f75036713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2f7503671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74" name="Google Shape;374;g32f75036713_0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2f7503671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2f750367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82" name="Google Shape;382;g32f75036713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2f75036713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2f7503671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90" name="Google Shape;390;g32f75036713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3" name="Google Shape;10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14" name="Google Shape;11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5" name="Google Shape;12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0" name="Google Shape;13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46" name="Google Shape;14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63" name="Google Shape;16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2f75036713_0_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2f7503671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74" name="Google Shape;174;g32f75036713_0_4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676400"/>
            <a:ext cx="7772400" cy="18288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spcBef>
                <a:spcPts val="640"/>
              </a:spcBef>
              <a:spcAft>
                <a:spcPts val="0"/>
              </a:spcAft>
              <a:buClr>
                <a:schemeClr val="hlink"/>
              </a:buClr>
              <a:buSzPts val="2080"/>
              <a:buFont typeface="Noto Sans Symbols"/>
              <a:buNone/>
              <a:defRPr b="0" i="0" sz="3200" u="none" cap="none" strike="noStrike">
                <a:solidFill>
                  <a:schemeClr val="lt1"/>
                </a:solidFill>
                <a:latin typeface="Tahoma"/>
                <a:ea typeface="Tahoma"/>
                <a:cs typeface="Tahoma"/>
                <a:sym typeface="Tahoma"/>
              </a:defRPr>
            </a:lvl1pPr>
            <a:lvl2pPr lvl="1" marR="0" rtl="0" algn="l">
              <a:spcBef>
                <a:spcPts val="560"/>
              </a:spcBef>
              <a:spcAft>
                <a:spcPts val="0"/>
              </a:spcAft>
              <a:buClr>
                <a:schemeClr val="folHlink"/>
              </a:buClr>
              <a:buSzPts val="1820"/>
              <a:buFont typeface="Noto Sans Symbols"/>
              <a:buChar char="■"/>
              <a:defRPr b="0" i="0" sz="2800" u="none" cap="none" strike="noStrike">
                <a:solidFill>
                  <a:schemeClr val="lt1"/>
                </a:solidFill>
                <a:latin typeface="Tahoma"/>
                <a:ea typeface="Tahoma"/>
                <a:cs typeface="Tahoma"/>
                <a:sym typeface="Tahoma"/>
              </a:defRPr>
            </a:lvl2pPr>
            <a:lvl3pPr lvl="2" marR="0" rtl="0" algn="l">
              <a:spcBef>
                <a:spcPts val="480"/>
              </a:spcBef>
              <a:spcAft>
                <a:spcPts val="0"/>
              </a:spcAft>
              <a:buClr>
                <a:schemeClr val="hlink"/>
              </a:buClr>
              <a:buSzPts val="1560"/>
              <a:buFont typeface="Noto Sans Symbols"/>
              <a:buChar char="■"/>
              <a:defRPr b="0" i="0" sz="2400" u="none" cap="none" strike="noStrike">
                <a:solidFill>
                  <a:schemeClr val="lt1"/>
                </a:solidFill>
                <a:latin typeface="Tahoma"/>
                <a:ea typeface="Tahoma"/>
                <a:cs typeface="Tahoma"/>
                <a:sym typeface="Tahoma"/>
              </a:defRPr>
            </a:lvl3pPr>
            <a:lvl4pPr lvl="3" marR="0" rtl="0" algn="l">
              <a:spcBef>
                <a:spcPts val="400"/>
              </a:spcBef>
              <a:spcAft>
                <a:spcPts val="0"/>
              </a:spcAft>
              <a:buClr>
                <a:schemeClr val="folHlink"/>
              </a:buClr>
              <a:buSzPts val="1300"/>
              <a:buFont typeface="Noto Sans Symbols"/>
              <a:buChar char="■"/>
              <a:defRPr b="0" i="0" sz="2000" u="none" cap="none" strike="noStrike">
                <a:solidFill>
                  <a:schemeClr val="lt1"/>
                </a:solidFill>
                <a:latin typeface="Tahoma"/>
                <a:ea typeface="Tahoma"/>
                <a:cs typeface="Tahoma"/>
                <a:sym typeface="Tahoma"/>
              </a:defRPr>
            </a:lvl4pPr>
            <a:lvl5pPr lvl="4"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5pPr>
            <a:lvl6pPr lvl="5"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6pPr>
            <a:lvl7pPr lvl="6"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7pPr>
            <a:lvl8pPr lvl="7"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8pPr>
            <a:lvl9pPr lvl="8"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lt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lt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lt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lt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lt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lt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lt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lt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381000"/>
            <a:ext cx="8229600" cy="13716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74" name="Google Shape;74;p11"/>
          <p:cNvSpPr txBox="1"/>
          <p:nvPr>
            <p:ph idx="1" type="body"/>
          </p:nvPr>
        </p:nvSpPr>
        <p:spPr>
          <a:xfrm rot="5400000">
            <a:off x="2514600" y="-76200"/>
            <a:ext cx="4114800" cy="8229600"/>
          </a:xfrm>
          <a:prstGeom prst="rect">
            <a:avLst/>
          </a:prstGeom>
          <a:noFill/>
          <a:ln>
            <a:noFill/>
          </a:ln>
        </p:spPr>
        <p:txBody>
          <a:bodyPr anchorCtr="0" anchor="t" bIns="91425" lIns="91425" spcFirstLastPara="1" rIns="91425" wrap="square" tIns="91425">
            <a:noAutofit/>
          </a:bodyPr>
          <a:lstStyle>
            <a:lvl1pPr indent="-360680" lvl="0" marL="457200" marR="0" rtl="0" algn="l">
              <a:spcBef>
                <a:spcPts val="640"/>
              </a:spcBef>
              <a:spcAft>
                <a:spcPts val="0"/>
              </a:spcAft>
              <a:buClr>
                <a:schemeClr val="hlink"/>
              </a:buClr>
              <a:buSzPts val="2080"/>
              <a:buFont typeface="Noto Sans Symbols"/>
              <a:buChar char="■"/>
              <a:defRPr b="0" i="0" sz="3200" u="none" cap="none" strike="noStrike">
                <a:solidFill>
                  <a:schemeClr val="lt1"/>
                </a:solidFill>
                <a:latin typeface="Tahoma"/>
                <a:ea typeface="Tahoma"/>
                <a:cs typeface="Tahoma"/>
                <a:sym typeface="Tahoma"/>
              </a:defRPr>
            </a:lvl1pPr>
            <a:lvl2pPr indent="-344169" lvl="1" marL="914400" marR="0" rtl="0" algn="l">
              <a:spcBef>
                <a:spcPts val="560"/>
              </a:spcBef>
              <a:spcAft>
                <a:spcPts val="0"/>
              </a:spcAft>
              <a:buClr>
                <a:schemeClr val="folHlink"/>
              </a:buClr>
              <a:buSzPts val="1820"/>
              <a:buFont typeface="Noto Sans Symbols"/>
              <a:buChar char="■"/>
              <a:defRPr b="0" i="0" sz="2800" u="none" cap="none" strike="noStrike">
                <a:solidFill>
                  <a:schemeClr val="lt1"/>
                </a:solidFill>
                <a:latin typeface="Tahoma"/>
                <a:ea typeface="Tahoma"/>
                <a:cs typeface="Tahoma"/>
                <a:sym typeface="Tahoma"/>
              </a:defRPr>
            </a:lvl2pPr>
            <a:lvl3pPr indent="-327660" lvl="2" marL="1371600" marR="0" rtl="0" algn="l">
              <a:spcBef>
                <a:spcPts val="480"/>
              </a:spcBef>
              <a:spcAft>
                <a:spcPts val="0"/>
              </a:spcAft>
              <a:buClr>
                <a:schemeClr val="hlink"/>
              </a:buClr>
              <a:buSzPts val="1560"/>
              <a:buFont typeface="Noto Sans Symbols"/>
              <a:buChar char="■"/>
              <a:defRPr b="0" i="0" sz="2400" u="none" cap="none" strike="noStrike">
                <a:solidFill>
                  <a:schemeClr val="lt1"/>
                </a:solidFill>
                <a:latin typeface="Tahoma"/>
                <a:ea typeface="Tahoma"/>
                <a:cs typeface="Tahoma"/>
                <a:sym typeface="Tahoma"/>
              </a:defRPr>
            </a:lvl3pPr>
            <a:lvl4pPr indent="-311150" lvl="3" marL="1828800" marR="0" rtl="0" algn="l">
              <a:spcBef>
                <a:spcPts val="400"/>
              </a:spcBef>
              <a:spcAft>
                <a:spcPts val="0"/>
              </a:spcAft>
              <a:buClr>
                <a:schemeClr val="folHlink"/>
              </a:buClr>
              <a:buSzPts val="1300"/>
              <a:buFont typeface="Noto Sans Symbols"/>
              <a:buChar char="■"/>
              <a:defRPr b="0" i="0" sz="2000" u="none" cap="none" strike="noStrike">
                <a:solidFill>
                  <a:schemeClr val="lt1"/>
                </a:solidFill>
                <a:latin typeface="Tahoma"/>
                <a:ea typeface="Tahoma"/>
                <a:cs typeface="Tahoma"/>
                <a:sym typeface="Tahoma"/>
              </a:defRPr>
            </a:lvl4pPr>
            <a:lvl5pPr indent="-311150" lvl="4" marL="22860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5pPr>
            <a:lvl6pPr indent="-311150" lvl="5" marL="27432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6pPr>
            <a:lvl7pPr indent="-311150" lvl="6" marL="32004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7pPr>
            <a:lvl8pPr indent="-311150" lvl="7" marL="36576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8pPr>
            <a:lvl9pPr indent="-311150" lvl="8" marL="41148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75" name="Google Shape;75;p11"/>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76" name="Google Shape;76;p11"/>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77" name="Google Shape;77;p11"/>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400">
                <a:solidFill>
                  <a:schemeClr val="lt1"/>
                </a:solidFill>
                <a:latin typeface="Arial"/>
                <a:ea typeface="Arial"/>
                <a:cs typeface="Arial"/>
                <a:sym typeface="Arial"/>
              </a:defRPr>
            </a:lvl1pPr>
            <a:lvl2pPr indent="0" lvl="1" marL="0" marR="0" rtl="0" algn="r">
              <a:spcBef>
                <a:spcPts val="0"/>
              </a:spcBef>
              <a:spcAft>
                <a:spcPts val="0"/>
              </a:spcAft>
              <a:buNone/>
              <a:defRPr sz="1400">
                <a:solidFill>
                  <a:schemeClr val="lt1"/>
                </a:solidFill>
                <a:latin typeface="Arial"/>
                <a:ea typeface="Arial"/>
                <a:cs typeface="Arial"/>
                <a:sym typeface="Arial"/>
              </a:defRPr>
            </a:lvl2pPr>
            <a:lvl3pPr indent="0" lvl="2" marL="0" marR="0" rtl="0" algn="r">
              <a:spcBef>
                <a:spcPts val="0"/>
              </a:spcBef>
              <a:spcAft>
                <a:spcPts val="0"/>
              </a:spcAft>
              <a:buNone/>
              <a:defRPr sz="1400">
                <a:solidFill>
                  <a:schemeClr val="lt1"/>
                </a:solidFill>
                <a:latin typeface="Arial"/>
                <a:ea typeface="Arial"/>
                <a:cs typeface="Arial"/>
                <a:sym typeface="Arial"/>
              </a:defRPr>
            </a:lvl3pPr>
            <a:lvl4pPr indent="0" lvl="3" marL="0" marR="0" rtl="0" algn="r">
              <a:spcBef>
                <a:spcPts val="0"/>
              </a:spcBef>
              <a:spcAft>
                <a:spcPts val="0"/>
              </a:spcAft>
              <a:buNone/>
              <a:defRPr sz="1400">
                <a:solidFill>
                  <a:schemeClr val="lt1"/>
                </a:solidFill>
                <a:latin typeface="Arial"/>
                <a:ea typeface="Arial"/>
                <a:cs typeface="Arial"/>
                <a:sym typeface="Arial"/>
              </a:defRPr>
            </a:lvl4pPr>
            <a:lvl5pPr indent="0" lvl="4" marL="0" marR="0" rtl="0" algn="r">
              <a:spcBef>
                <a:spcPts val="0"/>
              </a:spcBef>
              <a:spcAft>
                <a:spcPts val="0"/>
              </a:spcAft>
              <a:buNone/>
              <a:defRPr sz="1400">
                <a:solidFill>
                  <a:schemeClr val="lt1"/>
                </a:solidFill>
                <a:latin typeface="Arial"/>
                <a:ea typeface="Arial"/>
                <a:cs typeface="Arial"/>
                <a:sym typeface="Arial"/>
              </a:defRPr>
            </a:lvl5pPr>
            <a:lvl6pPr indent="0" lvl="5" marL="0" marR="0" rtl="0" algn="r">
              <a:spcBef>
                <a:spcPts val="0"/>
              </a:spcBef>
              <a:spcAft>
                <a:spcPts val="0"/>
              </a:spcAft>
              <a:buNone/>
              <a:defRPr sz="1400">
                <a:solidFill>
                  <a:schemeClr val="lt1"/>
                </a:solidFill>
                <a:latin typeface="Arial"/>
                <a:ea typeface="Arial"/>
                <a:cs typeface="Arial"/>
                <a:sym typeface="Arial"/>
              </a:defRPr>
            </a:lvl6pPr>
            <a:lvl7pPr indent="0" lvl="6" marL="0" marR="0" rtl="0" algn="r">
              <a:spcBef>
                <a:spcPts val="0"/>
              </a:spcBef>
              <a:spcAft>
                <a:spcPts val="0"/>
              </a:spcAft>
              <a:buNone/>
              <a:defRPr sz="1400">
                <a:solidFill>
                  <a:schemeClr val="lt1"/>
                </a:solidFill>
                <a:latin typeface="Arial"/>
                <a:ea typeface="Arial"/>
                <a:cs typeface="Arial"/>
                <a:sym typeface="Arial"/>
              </a:defRPr>
            </a:lvl7pPr>
            <a:lvl8pPr indent="0" lvl="7" marL="0" marR="0" rtl="0" algn="r">
              <a:spcBef>
                <a:spcPts val="0"/>
              </a:spcBef>
              <a:spcAft>
                <a:spcPts val="0"/>
              </a:spcAft>
              <a:buNone/>
              <a:defRPr sz="1400">
                <a:solidFill>
                  <a:schemeClr val="lt1"/>
                </a:solidFill>
                <a:latin typeface="Arial"/>
                <a:ea typeface="Arial"/>
                <a:cs typeface="Arial"/>
                <a:sym typeface="Arial"/>
              </a:defRPr>
            </a:lvl8pPr>
            <a:lvl9pPr indent="0" lvl="8" marL="0" marR="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800600" y="2209800"/>
            <a:ext cx="5715000" cy="20574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80" name="Google Shape;80;p12"/>
          <p:cNvSpPr txBox="1"/>
          <p:nvPr>
            <p:ph idx="1" type="body"/>
          </p:nvPr>
        </p:nvSpPr>
        <p:spPr>
          <a:xfrm rot="5400000">
            <a:off x="609600" y="228600"/>
            <a:ext cx="5715000" cy="6019800"/>
          </a:xfrm>
          <a:prstGeom prst="rect">
            <a:avLst/>
          </a:prstGeom>
          <a:noFill/>
          <a:ln>
            <a:noFill/>
          </a:ln>
        </p:spPr>
        <p:txBody>
          <a:bodyPr anchorCtr="0" anchor="t" bIns="91425" lIns="91425" spcFirstLastPara="1" rIns="91425" wrap="square" tIns="91425">
            <a:noAutofit/>
          </a:bodyPr>
          <a:lstStyle>
            <a:lvl1pPr indent="-360680" lvl="0" marL="457200" marR="0" rtl="0" algn="l">
              <a:spcBef>
                <a:spcPts val="640"/>
              </a:spcBef>
              <a:spcAft>
                <a:spcPts val="0"/>
              </a:spcAft>
              <a:buClr>
                <a:schemeClr val="hlink"/>
              </a:buClr>
              <a:buSzPts val="2080"/>
              <a:buFont typeface="Noto Sans Symbols"/>
              <a:buChar char="■"/>
              <a:defRPr b="0" i="0" sz="3200" u="none" cap="none" strike="noStrike">
                <a:solidFill>
                  <a:schemeClr val="lt1"/>
                </a:solidFill>
                <a:latin typeface="Tahoma"/>
                <a:ea typeface="Tahoma"/>
                <a:cs typeface="Tahoma"/>
                <a:sym typeface="Tahoma"/>
              </a:defRPr>
            </a:lvl1pPr>
            <a:lvl2pPr indent="-344169" lvl="1" marL="914400" marR="0" rtl="0" algn="l">
              <a:spcBef>
                <a:spcPts val="560"/>
              </a:spcBef>
              <a:spcAft>
                <a:spcPts val="0"/>
              </a:spcAft>
              <a:buClr>
                <a:schemeClr val="folHlink"/>
              </a:buClr>
              <a:buSzPts val="1820"/>
              <a:buFont typeface="Noto Sans Symbols"/>
              <a:buChar char="■"/>
              <a:defRPr b="0" i="0" sz="2800" u="none" cap="none" strike="noStrike">
                <a:solidFill>
                  <a:schemeClr val="lt1"/>
                </a:solidFill>
                <a:latin typeface="Tahoma"/>
                <a:ea typeface="Tahoma"/>
                <a:cs typeface="Tahoma"/>
                <a:sym typeface="Tahoma"/>
              </a:defRPr>
            </a:lvl2pPr>
            <a:lvl3pPr indent="-327660" lvl="2" marL="1371600" marR="0" rtl="0" algn="l">
              <a:spcBef>
                <a:spcPts val="480"/>
              </a:spcBef>
              <a:spcAft>
                <a:spcPts val="0"/>
              </a:spcAft>
              <a:buClr>
                <a:schemeClr val="hlink"/>
              </a:buClr>
              <a:buSzPts val="1560"/>
              <a:buFont typeface="Noto Sans Symbols"/>
              <a:buChar char="■"/>
              <a:defRPr b="0" i="0" sz="2400" u="none" cap="none" strike="noStrike">
                <a:solidFill>
                  <a:schemeClr val="lt1"/>
                </a:solidFill>
                <a:latin typeface="Tahoma"/>
                <a:ea typeface="Tahoma"/>
                <a:cs typeface="Tahoma"/>
                <a:sym typeface="Tahoma"/>
              </a:defRPr>
            </a:lvl3pPr>
            <a:lvl4pPr indent="-311150" lvl="3" marL="1828800" marR="0" rtl="0" algn="l">
              <a:spcBef>
                <a:spcPts val="400"/>
              </a:spcBef>
              <a:spcAft>
                <a:spcPts val="0"/>
              </a:spcAft>
              <a:buClr>
                <a:schemeClr val="folHlink"/>
              </a:buClr>
              <a:buSzPts val="1300"/>
              <a:buFont typeface="Noto Sans Symbols"/>
              <a:buChar char="■"/>
              <a:defRPr b="0" i="0" sz="2000" u="none" cap="none" strike="noStrike">
                <a:solidFill>
                  <a:schemeClr val="lt1"/>
                </a:solidFill>
                <a:latin typeface="Tahoma"/>
                <a:ea typeface="Tahoma"/>
                <a:cs typeface="Tahoma"/>
                <a:sym typeface="Tahoma"/>
              </a:defRPr>
            </a:lvl4pPr>
            <a:lvl5pPr indent="-311150" lvl="4" marL="22860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5pPr>
            <a:lvl6pPr indent="-311150" lvl="5" marL="27432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6pPr>
            <a:lvl7pPr indent="-311150" lvl="6" marL="32004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7pPr>
            <a:lvl8pPr indent="-311150" lvl="7" marL="36576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8pPr>
            <a:lvl9pPr indent="-311150" lvl="8" marL="41148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81" name="Google Shape;81;p12"/>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82" name="Google Shape;82;p12"/>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83" name="Google Shape;83;p12"/>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400">
                <a:solidFill>
                  <a:schemeClr val="lt1"/>
                </a:solidFill>
                <a:latin typeface="Arial"/>
                <a:ea typeface="Arial"/>
                <a:cs typeface="Arial"/>
                <a:sym typeface="Arial"/>
              </a:defRPr>
            </a:lvl1pPr>
            <a:lvl2pPr indent="0" lvl="1" marL="0" marR="0" rtl="0" algn="r">
              <a:spcBef>
                <a:spcPts val="0"/>
              </a:spcBef>
              <a:spcAft>
                <a:spcPts val="0"/>
              </a:spcAft>
              <a:buNone/>
              <a:defRPr sz="1400">
                <a:solidFill>
                  <a:schemeClr val="lt1"/>
                </a:solidFill>
                <a:latin typeface="Arial"/>
                <a:ea typeface="Arial"/>
                <a:cs typeface="Arial"/>
                <a:sym typeface="Arial"/>
              </a:defRPr>
            </a:lvl2pPr>
            <a:lvl3pPr indent="0" lvl="2" marL="0" marR="0" rtl="0" algn="r">
              <a:spcBef>
                <a:spcPts val="0"/>
              </a:spcBef>
              <a:spcAft>
                <a:spcPts val="0"/>
              </a:spcAft>
              <a:buNone/>
              <a:defRPr sz="1400">
                <a:solidFill>
                  <a:schemeClr val="lt1"/>
                </a:solidFill>
                <a:latin typeface="Arial"/>
                <a:ea typeface="Arial"/>
                <a:cs typeface="Arial"/>
                <a:sym typeface="Arial"/>
              </a:defRPr>
            </a:lvl3pPr>
            <a:lvl4pPr indent="0" lvl="3" marL="0" marR="0" rtl="0" algn="r">
              <a:spcBef>
                <a:spcPts val="0"/>
              </a:spcBef>
              <a:spcAft>
                <a:spcPts val="0"/>
              </a:spcAft>
              <a:buNone/>
              <a:defRPr sz="1400">
                <a:solidFill>
                  <a:schemeClr val="lt1"/>
                </a:solidFill>
                <a:latin typeface="Arial"/>
                <a:ea typeface="Arial"/>
                <a:cs typeface="Arial"/>
                <a:sym typeface="Arial"/>
              </a:defRPr>
            </a:lvl4pPr>
            <a:lvl5pPr indent="0" lvl="4" marL="0" marR="0" rtl="0" algn="r">
              <a:spcBef>
                <a:spcPts val="0"/>
              </a:spcBef>
              <a:spcAft>
                <a:spcPts val="0"/>
              </a:spcAft>
              <a:buNone/>
              <a:defRPr sz="1400">
                <a:solidFill>
                  <a:schemeClr val="lt1"/>
                </a:solidFill>
                <a:latin typeface="Arial"/>
                <a:ea typeface="Arial"/>
                <a:cs typeface="Arial"/>
                <a:sym typeface="Arial"/>
              </a:defRPr>
            </a:lvl5pPr>
            <a:lvl6pPr indent="0" lvl="5" marL="0" marR="0" rtl="0" algn="r">
              <a:spcBef>
                <a:spcPts val="0"/>
              </a:spcBef>
              <a:spcAft>
                <a:spcPts val="0"/>
              </a:spcAft>
              <a:buNone/>
              <a:defRPr sz="1400">
                <a:solidFill>
                  <a:schemeClr val="lt1"/>
                </a:solidFill>
                <a:latin typeface="Arial"/>
                <a:ea typeface="Arial"/>
                <a:cs typeface="Arial"/>
                <a:sym typeface="Arial"/>
              </a:defRPr>
            </a:lvl6pPr>
            <a:lvl7pPr indent="0" lvl="6" marL="0" marR="0" rtl="0" algn="r">
              <a:spcBef>
                <a:spcPts val="0"/>
              </a:spcBef>
              <a:spcAft>
                <a:spcPts val="0"/>
              </a:spcAft>
              <a:buNone/>
              <a:defRPr sz="1400">
                <a:solidFill>
                  <a:schemeClr val="lt1"/>
                </a:solidFill>
                <a:latin typeface="Arial"/>
                <a:ea typeface="Arial"/>
                <a:cs typeface="Arial"/>
                <a:sym typeface="Arial"/>
              </a:defRPr>
            </a:lvl7pPr>
            <a:lvl8pPr indent="0" lvl="7" marL="0" marR="0" rtl="0" algn="r">
              <a:spcBef>
                <a:spcPts val="0"/>
              </a:spcBef>
              <a:spcAft>
                <a:spcPts val="0"/>
              </a:spcAft>
              <a:buNone/>
              <a:defRPr sz="1400">
                <a:solidFill>
                  <a:schemeClr val="lt1"/>
                </a:solidFill>
                <a:latin typeface="Arial"/>
                <a:ea typeface="Arial"/>
                <a:cs typeface="Arial"/>
                <a:sym typeface="Arial"/>
              </a:defRPr>
            </a:lvl8pPr>
            <a:lvl9pPr indent="0" lvl="8" marL="0" marR="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381000"/>
            <a:ext cx="8229600" cy="13716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23" name="Google Shape;23;p3"/>
          <p:cNvSpPr txBox="1"/>
          <p:nvPr>
            <p:ph idx="1" type="body"/>
          </p:nvPr>
        </p:nvSpPr>
        <p:spPr>
          <a:xfrm>
            <a:off x="457200" y="1981200"/>
            <a:ext cx="8229600" cy="4114800"/>
          </a:xfrm>
          <a:prstGeom prst="rect">
            <a:avLst/>
          </a:prstGeom>
          <a:noFill/>
          <a:ln>
            <a:noFill/>
          </a:ln>
        </p:spPr>
        <p:txBody>
          <a:bodyPr anchorCtr="0" anchor="t" bIns="91425" lIns="91425" spcFirstLastPara="1" rIns="91425" wrap="square" tIns="91425">
            <a:noAutofit/>
          </a:bodyPr>
          <a:lstStyle>
            <a:lvl1pPr indent="-360680" lvl="0" marL="457200" marR="0" rtl="0" algn="l">
              <a:spcBef>
                <a:spcPts val="640"/>
              </a:spcBef>
              <a:spcAft>
                <a:spcPts val="0"/>
              </a:spcAft>
              <a:buClr>
                <a:schemeClr val="hlink"/>
              </a:buClr>
              <a:buSzPts val="2080"/>
              <a:buFont typeface="Noto Sans Symbols"/>
              <a:buChar char="■"/>
              <a:defRPr b="0" i="0" sz="3200" u="none" cap="none" strike="noStrike">
                <a:solidFill>
                  <a:schemeClr val="lt1"/>
                </a:solidFill>
                <a:latin typeface="Tahoma"/>
                <a:ea typeface="Tahoma"/>
                <a:cs typeface="Tahoma"/>
                <a:sym typeface="Tahoma"/>
              </a:defRPr>
            </a:lvl1pPr>
            <a:lvl2pPr indent="-344169" lvl="1" marL="914400" marR="0" rtl="0" algn="l">
              <a:spcBef>
                <a:spcPts val="560"/>
              </a:spcBef>
              <a:spcAft>
                <a:spcPts val="0"/>
              </a:spcAft>
              <a:buClr>
                <a:schemeClr val="folHlink"/>
              </a:buClr>
              <a:buSzPts val="1820"/>
              <a:buFont typeface="Noto Sans Symbols"/>
              <a:buChar char="■"/>
              <a:defRPr b="0" i="0" sz="2800" u="none" cap="none" strike="noStrike">
                <a:solidFill>
                  <a:schemeClr val="lt1"/>
                </a:solidFill>
                <a:latin typeface="Tahoma"/>
                <a:ea typeface="Tahoma"/>
                <a:cs typeface="Tahoma"/>
                <a:sym typeface="Tahoma"/>
              </a:defRPr>
            </a:lvl2pPr>
            <a:lvl3pPr indent="-327660" lvl="2" marL="1371600" marR="0" rtl="0" algn="l">
              <a:spcBef>
                <a:spcPts val="480"/>
              </a:spcBef>
              <a:spcAft>
                <a:spcPts val="0"/>
              </a:spcAft>
              <a:buClr>
                <a:schemeClr val="hlink"/>
              </a:buClr>
              <a:buSzPts val="1560"/>
              <a:buFont typeface="Noto Sans Symbols"/>
              <a:buChar char="■"/>
              <a:defRPr b="0" i="0" sz="2400" u="none" cap="none" strike="noStrike">
                <a:solidFill>
                  <a:schemeClr val="lt1"/>
                </a:solidFill>
                <a:latin typeface="Tahoma"/>
                <a:ea typeface="Tahoma"/>
                <a:cs typeface="Tahoma"/>
                <a:sym typeface="Tahoma"/>
              </a:defRPr>
            </a:lvl3pPr>
            <a:lvl4pPr indent="-311150" lvl="3" marL="1828800" marR="0" rtl="0" algn="l">
              <a:spcBef>
                <a:spcPts val="400"/>
              </a:spcBef>
              <a:spcAft>
                <a:spcPts val="0"/>
              </a:spcAft>
              <a:buClr>
                <a:schemeClr val="folHlink"/>
              </a:buClr>
              <a:buSzPts val="1300"/>
              <a:buFont typeface="Noto Sans Symbols"/>
              <a:buChar char="■"/>
              <a:defRPr b="0" i="0" sz="2000" u="none" cap="none" strike="noStrike">
                <a:solidFill>
                  <a:schemeClr val="lt1"/>
                </a:solidFill>
                <a:latin typeface="Tahoma"/>
                <a:ea typeface="Tahoma"/>
                <a:cs typeface="Tahoma"/>
                <a:sym typeface="Tahoma"/>
              </a:defRPr>
            </a:lvl4pPr>
            <a:lvl5pPr indent="-311150" lvl="4" marL="22860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5pPr>
            <a:lvl6pPr indent="-311150" lvl="5" marL="27432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6pPr>
            <a:lvl7pPr indent="-311150" lvl="6" marL="32004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7pPr>
            <a:lvl8pPr indent="-311150" lvl="7" marL="36576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8pPr>
            <a:lvl9pPr indent="-311150" lvl="8" marL="41148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24" name="Google Shape;24;p3"/>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5" name="Google Shape;25;p3"/>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6" name="Google Shape;26;p3"/>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lt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lt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lt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lt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lt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lt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lt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lt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1" i="0" sz="40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hlink"/>
              </a:buClr>
              <a:buSzPts val="1300"/>
              <a:buFont typeface="Noto Sans Symbols"/>
              <a:buNone/>
              <a:defRPr b="0" i="0" sz="2000" u="none" cap="none" strike="noStrike">
                <a:solidFill>
                  <a:schemeClr val="lt1"/>
                </a:solidFill>
                <a:latin typeface="Tahoma"/>
                <a:ea typeface="Tahoma"/>
                <a:cs typeface="Tahoma"/>
                <a:sym typeface="Tahoma"/>
              </a:defRPr>
            </a:lvl1pPr>
            <a:lvl2pPr indent="-228600" lvl="1" marL="914400" marR="0" rtl="0" algn="l">
              <a:spcBef>
                <a:spcPts val="360"/>
              </a:spcBef>
              <a:spcAft>
                <a:spcPts val="0"/>
              </a:spcAft>
              <a:buClr>
                <a:schemeClr val="folHlink"/>
              </a:buClr>
              <a:buSzPts val="1170"/>
              <a:buFont typeface="Noto Sans Symbols"/>
              <a:buNone/>
              <a:defRPr b="0" i="0" sz="1800" u="none" cap="none" strike="noStrike">
                <a:solidFill>
                  <a:schemeClr val="lt1"/>
                </a:solidFill>
                <a:latin typeface="Tahoma"/>
                <a:ea typeface="Tahoma"/>
                <a:cs typeface="Tahoma"/>
                <a:sym typeface="Tahoma"/>
              </a:defRPr>
            </a:lvl2pPr>
            <a:lvl3pPr indent="-228600" lvl="2" marL="1371600" marR="0" rtl="0" algn="l">
              <a:spcBef>
                <a:spcPts val="320"/>
              </a:spcBef>
              <a:spcAft>
                <a:spcPts val="0"/>
              </a:spcAft>
              <a:buClr>
                <a:schemeClr val="hlink"/>
              </a:buClr>
              <a:buSzPts val="1040"/>
              <a:buFont typeface="Noto Sans Symbols"/>
              <a:buNone/>
              <a:defRPr b="0" i="0" sz="1600" u="none" cap="none" strike="noStrike">
                <a:solidFill>
                  <a:schemeClr val="lt1"/>
                </a:solidFill>
                <a:latin typeface="Tahoma"/>
                <a:ea typeface="Tahoma"/>
                <a:cs typeface="Tahoma"/>
                <a:sym typeface="Tahoma"/>
              </a:defRPr>
            </a:lvl3pPr>
            <a:lvl4pPr indent="-228600" lvl="3" marL="1828800" marR="0" rtl="0" algn="l">
              <a:spcBef>
                <a:spcPts val="280"/>
              </a:spcBef>
              <a:spcAft>
                <a:spcPts val="0"/>
              </a:spcAft>
              <a:buClr>
                <a:schemeClr val="folHlink"/>
              </a:buClr>
              <a:buSzPts val="910"/>
              <a:buFont typeface="Noto Sans Symbols"/>
              <a:buNone/>
              <a:defRPr b="0" i="0" sz="1400" u="none" cap="none" strike="noStrike">
                <a:solidFill>
                  <a:schemeClr val="lt1"/>
                </a:solidFill>
                <a:latin typeface="Tahoma"/>
                <a:ea typeface="Tahoma"/>
                <a:cs typeface="Tahoma"/>
                <a:sym typeface="Tahoma"/>
              </a:defRPr>
            </a:lvl4pPr>
            <a:lvl5pPr indent="-228600" lvl="4" marL="2286000" marR="0" rtl="0" algn="l">
              <a:spcBef>
                <a:spcPts val="280"/>
              </a:spcBef>
              <a:spcAft>
                <a:spcPts val="0"/>
              </a:spcAft>
              <a:buClr>
                <a:schemeClr val="hlink"/>
              </a:buClr>
              <a:buSzPts val="910"/>
              <a:buFont typeface="Noto Sans Symbols"/>
              <a:buNone/>
              <a:defRPr b="0" i="0" sz="1400" u="none" cap="none" strike="noStrike">
                <a:solidFill>
                  <a:schemeClr val="lt1"/>
                </a:solidFill>
                <a:latin typeface="Tahoma"/>
                <a:ea typeface="Tahoma"/>
                <a:cs typeface="Tahoma"/>
                <a:sym typeface="Tahoma"/>
              </a:defRPr>
            </a:lvl5pPr>
            <a:lvl6pPr indent="-228600" lvl="5" marL="2743200" marR="0" rtl="0" algn="l">
              <a:spcBef>
                <a:spcPts val="280"/>
              </a:spcBef>
              <a:spcAft>
                <a:spcPts val="0"/>
              </a:spcAft>
              <a:buClr>
                <a:schemeClr val="hlink"/>
              </a:buClr>
              <a:buSzPts val="910"/>
              <a:buFont typeface="Noto Sans Symbols"/>
              <a:buNone/>
              <a:defRPr b="0" i="0" sz="1400" u="none" cap="none" strike="noStrike">
                <a:solidFill>
                  <a:schemeClr val="lt1"/>
                </a:solidFill>
                <a:latin typeface="Tahoma"/>
                <a:ea typeface="Tahoma"/>
                <a:cs typeface="Tahoma"/>
                <a:sym typeface="Tahoma"/>
              </a:defRPr>
            </a:lvl6pPr>
            <a:lvl7pPr indent="-228600" lvl="6" marL="3200400" marR="0" rtl="0" algn="l">
              <a:spcBef>
                <a:spcPts val="280"/>
              </a:spcBef>
              <a:spcAft>
                <a:spcPts val="0"/>
              </a:spcAft>
              <a:buClr>
                <a:schemeClr val="hlink"/>
              </a:buClr>
              <a:buSzPts val="910"/>
              <a:buFont typeface="Noto Sans Symbols"/>
              <a:buNone/>
              <a:defRPr b="0" i="0" sz="1400" u="none" cap="none" strike="noStrike">
                <a:solidFill>
                  <a:schemeClr val="lt1"/>
                </a:solidFill>
                <a:latin typeface="Tahoma"/>
                <a:ea typeface="Tahoma"/>
                <a:cs typeface="Tahoma"/>
                <a:sym typeface="Tahoma"/>
              </a:defRPr>
            </a:lvl7pPr>
            <a:lvl8pPr indent="-228600" lvl="7" marL="3657600" marR="0" rtl="0" algn="l">
              <a:spcBef>
                <a:spcPts val="280"/>
              </a:spcBef>
              <a:spcAft>
                <a:spcPts val="0"/>
              </a:spcAft>
              <a:buClr>
                <a:schemeClr val="hlink"/>
              </a:buClr>
              <a:buSzPts val="910"/>
              <a:buFont typeface="Noto Sans Symbols"/>
              <a:buNone/>
              <a:defRPr b="0" i="0" sz="1400" u="none" cap="none" strike="noStrike">
                <a:solidFill>
                  <a:schemeClr val="lt1"/>
                </a:solidFill>
                <a:latin typeface="Tahoma"/>
                <a:ea typeface="Tahoma"/>
                <a:cs typeface="Tahoma"/>
                <a:sym typeface="Tahoma"/>
              </a:defRPr>
            </a:lvl8pPr>
            <a:lvl9pPr indent="-228600" lvl="8" marL="4114800" marR="0" rtl="0" algn="l">
              <a:spcBef>
                <a:spcPts val="280"/>
              </a:spcBef>
              <a:spcAft>
                <a:spcPts val="0"/>
              </a:spcAft>
              <a:buClr>
                <a:schemeClr val="hlink"/>
              </a:buClr>
              <a:buSzPts val="910"/>
              <a:buFont typeface="Noto Sans Symbols"/>
              <a:buNone/>
              <a:defRPr b="0" i="0" sz="1400" u="none" cap="none" strike="noStrike">
                <a:solidFill>
                  <a:schemeClr val="lt1"/>
                </a:solidFill>
                <a:latin typeface="Tahoma"/>
                <a:ea typeface="Tahoma"/>
                <a:cs typeface="Tahoma"/>
                <a:sym typeface="Tahoma"/>
              </a:defRPr>
            </a:lvl9pPr>
          </a:lstStyle>
          <a:p/>
        </p:txBody>
      </p:sp>
      <p:sp>
        <p:nvSpPr>
          <p:cNvPr id="30" name="Google Shape;30;p4"/>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31" name="Google Shape;31;p4"/>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32" name="Google Shape;32;p4"/>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400">
                <a:solidFill>
                  <a:schemeClr val="lt1"/>
                </a:solidFill>
                <a:latin typeface="Arial"/>
                <a:ea typeface="Arial"/>
                <a:cs typeface="Arial"/>
                <a:sym typeface="Arial"/>
              </a:defRPr>
            </a:lvl1pPr>
            <a:lvl2pPr indent="0" lvl="1" marL="0" marR="0" rtl="0" algn="r">
              <a:spcBef>
                <a:spcPts val="0"/>
              </a:spcBef>
              <a:spcAft>
                <a:spcPts val="0"/>
              </a:spcAft>
              <a:buNone/>
              <a:defRPr sz="1400">
                <a:solidFill>
                  <a:schemeClr val="lt1"/>
                </a:solidFill>
                <a:latin typeface="Arial"/>
                <a:ea typeface="Arial"/>
                <a:cs typeface="Arial"/>
                <a:sym typeface="Arial"/>
              </a:defRPr>
            </a:lvl2pPr>
            <a:lvl3pPr indent="0" lvl="2" marL="0" marR="0" rtl="0" algn="r">
              <a:spcBef>
                <a:spcPts val="0"/>
              </a:spcBef>
              <a:spcAft>
                <a:spcPts val="0"/>
              </a:spcAft>
              <a:buNone/>
              <a:defRPr sz="1400">
                <a:solidFill>
                  <a:schemeClr val="lt1"/>
                </a:solidFill>
                <a:latin typeface="Arial"/>
                <a:ea typeface="Arial"/>
                <a:cs typeface="Arial"/>
                <a:sym typeface="Arial"/>
              </a:defRPr>
            </a:lvl3pPr>
            <a:lvl4pPr indent="0" lvl="3" marL="0" marR="0" rtl="0" algn="r">
              <a:spcBef>
                <a:spcPts val="0"/>
              </a:spcBef>
              <a:spcAft>
                <a:spcPts val="0"/>
              </a:spcAft>
              <a:buNone/>
              <a:defRPr sz="1400">
                <a:solidFill>
                  <a:schemeClr val="lt1"/>
                </a:solidFill>
                <a:latin typeface="Arial"/>
                <a:ea typeface="Arial"/>
                <a:cs typeface="Arial"/>
                <a:sym typeface="Arial"/>
              </a:defRPr>
            </a:lvl4pPr>
            <a:lvl5pPr indent="0" lvl="4" marL="0" marR="0" rtl="0" algn="r">
              <a:spcBef>
                <a:spcPts val="0"/>
              </a:spcBef>
              <a:spcAft>
                <a:spcPts val="0"/>
              </a:spcAft>
              <a:buNone/>
              <a:defRPr sz="1400">
                <a:solidFill>
                  <a:schemeClr val="lt1"/>
                </a:solidFill>
                <a:latin typeface="Arial"/>
                <a:ea typeface="Arial"/>
                <a:cs typeface="Arial"/>
                <a:sym typeface="Arial"/>
              </a:defRPr>
            </a:lvl5pPr>
            <a:lvl6pPr indent="0" lvl="5" marL="0" marR="0" rtl="0" algn="r">
              <a:spcBef>
                <a:spcPts val="0"/>
              </a:spcBef>
              <a:spcAft>
                <a:spcPts val="0"/>
              </a:spcAft>
              <a:buNone/>
              <a:defRPr sz="1400">
                <a:solidFill>
                  <a:schemeClr val="lt1"/>
                </a:solidFill>
                <a:latin typeface="Arial"/>
                <a:ea typeface="Arial"/>
                <a:cs typeface="Arial"/>
                <a:sym typeface="Arial"/>
              </a:defRPr>
            </a:lvl6pPr>
            <a:lvl7pPr indent="0" lvl="6" marL="0" marR="0" rtl="0" algn="r">
              <a:spcBef>
                <a:spcPts val="0"/>
              </a:spcBef>
              <a:spcAft>
                <a:spcPts val="0"/>
              </a:spcAft>
              <a:buNone/>
              <a:defRPr sz="1400">
                <a:solidFill>
                  <a:schemeClr val="lt1"/>
                </a:solidFill>
                <a:latin typeface="Arial"/>
                <a:ea typeface="Arial"/>
                <a:cs typeface="Arial"/>
                <a:sym typeface="Arial"/>
              </a:defRPr>
            </a:lvl7pPr>
            <a:lvl8pPr indent="0" lvl="7" marL="0" marR="0" rtl="0" algn="r">
              <a:spcBef>
                <a:spcPts val="0"/>
              </a:spcBef>
              <a:spcAft>
                <a:spcPts val="0"/>
              </a:spcAft>
              <a:buNone/>
              <a:defRPr sz="1400">
                <a:solidFill>
                  <a:schemeClr val="lt1"/>
                </a:solidFill>
                <a:latin typeface="Arial"/>
                <a:ea typeface="Arial"/>
                <a:cs typeface="Arial"/>
                <a:sym typeface="Arial"/>
              </a:defRPr>
            </a:lvl8pPr>
            <a:lvl9pPr indent="0" lvl="8" marL="0" marR="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381000"/>
            <a:ext cx="8229600" cy="13716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35" name="Google Shape;35;p5"/>
          <p:cNvSpPr txBox="1"/>
          <p:nvPr>
            <p:ph idx="1" type="body"/>
          </p:nvPr>
        </p:nvSpPr>
        <p:spPr>
          <a:xfrm>
            <a:off x="457200" y="1981200"/>
            <a:ext cx="4038600" cy="4114800"/>
          </a:xfrm>
          <a:prstGeom prst="rect">
            <a:avLst/>
          </a:prstGeom>
          <a:noFill/>
          <a:ln>
            <a:noFill/>
          </a:ln>
        </p:spPr>
        <p:txBody>
          <a:bodyPr anchorCtr="0" anchor="t" bIns="91425" lIns="91425" spcFirstLastPara="1" rIns="91425" wrap="square" tIns="91425">
            <a:noAutofit/>
          </a:bodyPr>
          <a:lstStyle>
            <a:lvl1pPr indent="-344170" lvl="0" marL="457200" marR="0" rtl="0" algn="l">
              <a:spcBef>
                <a:spcPts val="560"/>
              </a:spcBef>
              <a:spcAft>
                <a:spcPts val="0"/>
              </a:spcAft>
              <a:buClr>
                <a:schemeClr val="hlink"/>
              </a:buClr>
              <a:buSzPts val="1820"/>
              <a:buFont typeface="Noto Sans Symbols"/>
              <a:buChar char="■"/>
              <a:defRPr b="0" i="0" sz="2800" u="none" cap="none" strike="noStrike">
                <a:solidFill>
                  <a:schemeClr val="lt1"/>
                </a:solidFill>
                <a:latin typeface="Tahoma"/>
                <a:ea typeface="Tahoma"/>
                <a:cs typeface="Tahoma"/>
                <a:sym typeface="Tahoma"/>
              </a:defRPr>
            </a:lvl1pPr>
            <a:lvl2pPr indent="-327660" lvl="1" marL="914400" marR="0" rtl="0" algn="l">
              <a:spcBef>
                <a:spcPts val="480"/>
              </a:spcBef>
              <a:spcAft>
                <a:spcPts val="0"/>
              </a:spcAft>
              <a:buClr>
                <a:schemeClr val="folHlink"/>
              </a:buClr>
              <a:buSzPts val="1560"/>
              <a:buFont typeface="Noto Sans Symbols"/>
              <a:buChar char="■"/>
              <a:defRPr b="0" i="0" sz="2400" u="none" cap="none" strike="noStrike">
                <a:solidFill>
                  <a:schemeClr val="lt1"/>
                </a:solidFill>
                <a:latin typeface="Tahoma"/>
                <a:ea typeface="Tahoma"/>
                <a:cs typeface="Tahoma"/>
                <a:sym typeface="Tahoma"/>
              </a:defRPr>
            </a:lvl2pPr>
            <a:lvl3pPr indent="-311150" lvl="2" marL="13716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3pPr>
            <a:lvl4pPr indent="-302894" lvl="3" marL="1828800" marR="0" rtl="0" algn="l">
              <a:spcBef>
                <a:spcPts val="360"/>
              </a:spcBef>
              <a:spcAft>
                <a:spcPts val="0"/>
              </a:spcAft>
              <a:buClr>
                <a:schemeClr val="folHlink"/>
              </a:buClr>
              <a:buSzPts val="1170"/>
              <a:buFont typeface="Noto Sans Symbols"/>
              <a:buChar char="■"/>
              <a:defRPr b="0" i="0" sz="1800" u="none" cap="none" strike="noStrike">
                <a:solidFill>
                  <a:schemeClr val="lt1"/>
                </a:solidFill>
                <a:latin typeface="Tahoma"/>
                <a:ea typeface="Tahoma"/>
                <a:cs typeface="Tahoma"/>
                <a:sym typeface="Tahoma"/>
              </a:defRPr>
            </a:lvl4pPr>
            <a:lvl5pPr indent="-302895" lvl="4" marL="22860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5pPr>
            <a:lvl6pPr indent="-302895" lvl="5" marL="27432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6pPr>
            <a:lvl7pPr indent="-302895" lvl="6" marL="32004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7pPr>
            <a:lvl8pPr indent="-302895" lvl="7" marL="36576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8pPr>
            <a:lvl9pPr indent="-302895" lvl="8" marL="41148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36" name="Google Shape;36;p5"/>
          <p:cNvSpPr txBox="1"/>
          <p:nvPr>
            <p:ph idx="2" type="body"/>
          </p:nvPr>
        </p:nvSpPr>
        <p:spPr>
          <a:xfrm>
            <a:off x="4648200" y="1981200"/>
            <a:ext cx="4038600" cy="4114800"/>
          </a:xfrm>
          <a:prstGeom prst="rect">
            <a:avLst/>
          </a:prstGeom>
          <a:noFill/>
          <a:ln>
            <a:noFill/>
          </a:ln>
        </p:spPr>
        <p:txBody>
          <a:bodyPr anchorCtr="0" anchor="t" bIns="91425" lIns="91425" spcFirstLastPara="1" rIns="91425" wrap="square" tIns="91425">
            <a:noAutofit/>
          </a:bodyPr>
          <a:lstStyle>
            <a:lvl1pPr indent="-344170" lvl="0" marL="457200" marR="0" rtl="0" algn="l">
              <a:spcBef>
                <a:spcPts val="560"/>
              </a:spcBef>
              <a:spcAft>
                <a:spcPts val="0"/>
              </a:spcAft>
              <a:buClr>
                <a:schemeClr val="hlink"/>
              </a:buClr>
              <a:buSzPts val="1820"/>
              <a:buFont typeface="Noto Sans Symbols"/>
              <a:buChar char="■"/>
              <a:defRPr b="0" i="0" sz="2800" u="none" cap="none" strike="noStrike">
                <a:solidFill>
                  <a:schemeClr val="lt1"/>
                </a:solidFill>
                <a:latin typeface="Tahoma"/>
                <a:ea typeface="Tahoma"/>
                <a:cs typeface="Tahoma"/>
                <a:sym typeface="Tahoma"/>
              </a:defRPr>
            </a:lvl1pPr>
            <a:lvl2pPr indent="-327660" lvl="1" marL="914400" marR="0" rtl="0" algn="l">
              <a:spcBef>
                <a:spcPts val="480"/>
              </a:spcBef>
              <a:spcAft>
                <a:spcPts val="0"/>
              </a:spcAft>
              <a:buClr>
                <a:schemeClr val="folHlink"/>
              </a:buClr>
              <a:buSzPts val="1560"/>
              <a:buFont typeface="Noto Sans Symbols"/>
              <a:buChar char="■"/>
              <a:defRPr b="0" i="0" sz="2400" u="none" cap="none" strike="noStrike">
                <a:solidFill>
                  <a:schemeClr val="lt1"/>
                </a:solidFill>
                <a:latin typeface="Tahoma"/>
                <a:ea typeface="Tahoma"/>
                <a:cs typeface="Tahoma"/>
                <a:sym typeface="Tahoma"/>
              </a:defRPr>
            </a:lvl2pPr>
            <a:lvl3pPr indent="-311150" lvl="2" marL="13716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3pPr>
            <a:lvl4pPr indent="-302894" lvl="3" marL="1828800" marR="0" rtl="0" algn="l">
              <a:spcBef>
                <a:spcPts val="360"/>
              </a:spcBef>
              <a:spcAft>
                <a:spcPts val="0"/>
              </a:spcAft>
              <a:buClr>
                <a:schemeClr val="folHlink"/>
              </a:buClr>
              <a:buSzPts val="1170"/>
              <a:buFont typeface="Noto Sans Symbols"/>
              <a:buChar char="■"/>
              <a:defRPr b="0" i="0" sz="1800" u="none" cap="none" strike="noStrike">
                <a:solidFill>
                  <a:schemeClr val="lt1"/>
                </a:solidFill>
                <a:latin typeface="Tahoma"/>
                <a:ea typeface="Tahoma"/>
                <a:cs typeface="Tahoma"/>
                <a:sym typeface="Tahoma"/>
              </a:defRPr>
            </a:lvl4pPr>
            <a:lvl5pPr indent="-302895" lvl="4" marL="22860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5pPr>
            <a:lvl6pPr indent="-302895" lvl="5" marL="27432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6pPr>
            <a:lvl7pPr indent="-302895" lvl="6" marL="32004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7pPr>
            <a:lvl8pPr indent="-302895" lvl="7" marL="36576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8pPr>
            <a:lvl9pPr indent="-302895" lvl="8" marL="41148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37" name="Google Shape;37;p5"/>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38" name="Google Shape;38;p5"/>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39" name="Google Shape;39;p5"/>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400">
                <a:solidFill>
                  <a:schemeClr val="lt1"/>
                </a:solidFill>
                <a:latin typeface="Arial"/>
                <a:ea typeface="Arial"/>
                <a:cs typeface="Arial"/>
                <a:sym typeface="Arial"/>
              </a:defRPr>
            </a:lvl1pPr>
            <a:lvl2pPr indent="0" lvl="1" marL="0" marR="0" rtl="0" algn="r">
              <a:spcBef>
                <a:spcPts val="0"/>
              </a:spcBef>
              <a:spcAft>
                <a:spcPts val="0"/>
              </a:spcAft>
              <a:buNone/>
              <a:defRPr sz="1400">
                <a:solidFill>
                  <a:schemeClr val="lt1"/>
                </a:solidFill>
                <a:latin typeface="Arial"/>
                <a:ea typeface="Arial"/>
                <a:cs typeface="Arial"/>
                <a:sym typeface="Arial"/>
              </a:defRPr>
            </a:lvl2pPr>
            <a:lvl3pPr indent="0" lvl="2" marL="0" marR="0" rtl="0" algn="r">
              <a:spcBef>
                <a:spcPts val="0"/>
              </a:spcBef>
              <a:spcAft>
                <a:spcPts val="0"/>
              </a:spcAft>
              <a:buNone/>
              <a:defRPr sz="1400">
                <a:solidFill>
                  <a:schemeClr val="lt1"/>
                </a:solidFill>
                <a:latin typeface="Arial"/>
                <a:ea typeface="Arial"/>
                <a:cs typeface="Arial"/>
                <a:sym typeface="Arial"/>
              </a:defRPr>
            </a:lvl3pPr>
            <a:lvl4pPr indent="0" lvl="3" marL="0" marR="0" rtl="0" algn="r">
              <a:spcBef>
                <a:spcPts val="0"/>
              </a:spcBef>
              <a:spcAft>
                <a:spcPts val="0"/>
              </a:spcAft>
              <a:buNone/>
              <a:defRPr sz="1400">
                <a:solidFill>
                  <a:schemeClr val="lt1"/>
                </a:solidFill>
                <a:latin typeface="Arial"/>
                <a:ea typeface="Arial"/>
                <a:cs typeface="Arial"/>
                <a:sym typeface="Arial"/>
              </a:defRPr>
            </a:lvl4pPr>
            <a:lvl5pPr indent="0" lvl="4" marL="0" marR="0" rtl="0" algn="r">
              <a:spcBef>
                <a:spcPts val="0"/>
              </a:spcBef>
              <a:spcAft>
                <a:spcPts val="0"/>
              </a:spcAft>
              <a:buNone/>
              <a:defRPr sz="1400">
                <a:solidFill>
                  <a:schemeClr val="lt1"/>
                </a:solidFill>
                <a:latin typeface="Arial"/>
                <a:ea typeface="Arial"/>
                <a:cs typeface="Arial"/>
                <a:sym typeface="Arial"/>
              </a:defRPr>
            </a:lvl5pPr>
            <a:lvl6pPr indent="0" lvl="5" marL="0" marR="0" rtl="0" algn="r">
              <a:spcBef>
                <a:spcPts val="0"/>
              </a:spcBef>
              <a:spcAft>
                <a:spcPts val="0"/>
              </a:spcAft>
              <a:buNone/>
              <a:defRPr sz="1400">
                <a:solidFill>
                  <a:schemeClr val="lt1"/>
                </a:solidFill>
                <a:latin typeface="Arial"/>
                <a:ea typeface="Arial"/>
                <a:cs typeface="Arial"/>
                <a:sym typeface="Arial"/>
              </a:defRPr>
            </a:lvl6pPr>
            <a:lvl7pPr indent="0" lvl="6" marL="0" marR="0" rtl="0" algn="r">
              <a:spcBef>
                <a:spcPts val="0"/>
              </a:spcBef>
              <a:spcAft>
                <a:spcPts val="0"/>
              </a:spcAft>
              <a:buNone/>
              <a:defRPr sz="1400">
                <a:solidFill>
                  <a:schemeClr val="lt1"/>
                </a:solidFill>
                <a:latin typeface="Arial"/>
                <a:ea typeface="Arial"/>
                <a:cs typeface="Arial"/>
                <a:sym typeface="Arial"/>
              </a:defRPr>
            </a:lvl7pPr>
            <a:lvl8pPr indent="0" lvl="7" marL="0" marR="0" rtl="0" algn="r">
              <a:spcBef>
                <a:spcPts val="0"/>
              </a:spcBef>
              <a:spcAft>
                <a:spcPts val="0"/>
              </a:spcAft>
              <a:buNone/>
              <a:defRPr sz="1400">
                <a:solidFill>
                  <a:schemeClr val="lt1"/>
                </a:solidFill>
                <a:latin typeface="Arial"/>
                <a:ea typeface="Arial"/>
                <a:cs typeface="Arial"/>
                <a:sym typeface="Arial"/>
              </a:defRPr>
            </a:lvl8pPr>
            <a:lvl9pPr indent="0" lvl="8" marL="0" marR="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hlink"/>
              </a:buClr>
              <a:buSzPts val="1560"/>
              <a:buFont typeface="Noto Sans Symbols"/>
              <a:buNone/>
              <a:defRPr b="1" i="0" sz="2400" u="none" cap="none" strike="noStrike">
                <a:solidFill>
                  <a:schemeClr val="lt1"/>
                </a:solidFill>
                <a:latin typeface="Tahoma"/>
                <a:ea typeface="Tahoma"/>
                <a:cs typeface="Tahoma"/>
                <a:sym typeface="Tahoma"/>
              </a:defRPr>
            </a:lvl1pPr>
            <a:lvl2pPr indent="-228600" lvl="1" marL="914400" marR="0" rtl="0" algn="l">
              <a:spcBef>
                <a:spcPts val="400"/>
              </a:spcBef>
              <a:spcAft>
                <a:spcPts val="0"/>
              </a:spcAft>
              <a:buClr>
                <a:schemeClr val="folHlink"/>
              </a:buClr>
              <a:buSzPts val="1300"/>
              <a:buFont typeface="Noto Sans Symbols"/>
              <a:buNone/>
              <a:defRPr b="1" i="0" sz="2000" u="none" cap="none" strike="noStrike">
                <a:solidFill>
                  <a:schemeClr val="lt1"/>
                </a:solidFill>
                <a:latin typeface="Tahoma"/>
                <a:ea typeface="Tahoma"/>
                <a:cs typeface="Tahoma"/>
                <a:sym typeface="Tahoma"/>
              </a:defRPr>
            </a:lvl2pPr>
            <a:lvl3pPr indent="-228600" lvl="2" marL="1371600" marR="0" rtl="0" algn="l">
              <a:spcBef>
                <a:spcPts val="360"/>
              </a:spcBef>
              <a:spcAft>
                <a:spcPts val="0"/>
              </a:spcAft>
              <a:buClr>
                <a:schemeClr val="hlink"/>
              </a:buClr>
              <a:buSzPts val="1170"/>
              <a:buFont typeface="Noto Sans Symbols"/>
              <a:buNone/>
              <a:defRPr b="1" i="0" sz="1800" u="none" cap="none" strike="noStrike">
                <a:solidFill>
                  <a:schemeClr val="lt1"/>
                </a:solidFill>
                <a:latin typeface="Tahoma"/>
                <a:ea typeface="Tahoma"/>
                <a:cs typeface="Tahoma"/>
                <a:sym typeface="Tahoma"/>
              </a:defRPr>
            </a:lvl3pPr>
            <a:lvl4pPr indent="-228600" lvl="3" marL="1828800" marR="0" rtl="0" algn="l">
              <a:spcBef>
                <a:spcPts val="320"/>
              </a:spcBef>
              <a:spcAft>
                <a:spcPts val="0"/>
              </a:spcAft>
              <a:buClr>
                <a:schemeClr val="folHlink"/>
              </a:buClr>
              <a:buSzPts val="1040"/>
              <a:buFont typeface="Noto Sans Symbols"/>
              <a:buNone/>
              <a:defRPr b="1" i="0" sz="1600" u="none" cap="none" strike="noStrike">
                <a:solidFill>
                  <a:schemeClr val="lt1"/>
                </a:solidFill>
                <a:latin typeface="Tahoma"/>
                <a:ea typeface="Tahoma"/>
                <a:cs typeface="Tahoma"/>
                <a:sym typeface="Tahoma"/>
              </a:defRPr>
            </a:lvl4pPr>
            <a:lvl5pPr indent="-228600" lvl="4" marL="2286000" marR="0" rtl="0" algn="l">
              <a:spcBef>
                <a:spcPts val="320"/>
              </a:spcBef>
              <a:spcAft>
                <a:spcPts val="0"/>
              </a:spcAft>
              <a:buClr>
                <a:schemeClr val="hlink"/>
              </a:buClr>
              <a:buSzPts val="1040"/>
              <a:buFont typeface="Noto Sans Symbols"/>
              <a:buNone/>
              <a:defRPr b="1" i="0" sz="1600" u="none" cap="none" strike="noStrike">
                <a:solidFill>
                  <a:schemeClr val="lt1"/>
                </a:solidFill>
                <a:latin typeface="Tahoma"/>
                <a:ea typeface="Tahoma"/>
                <a:cs typeface="Tahoma"/>
                <a:sym typeface="Tahoma"/>
              </a:defRPr>
            </a:lvl5pPr>
            <a:lvl6pPr indent="-228600" lvl="5" marL="2743200" marR="0" rtl="0" algn="l">
              <a:spcBef>
                <a:spcPts val="320"/>
              </a:spcBef>
              <a:spcAft>
                <a:spcPts val="0"/>
              </a:spcAft>
              <a:buClr>
                <a:schemeClr val="hlink"/>
              </a:buClr>
              <a:buSzPts val="1040"/>
              <a:buFont typeface="Noto Sans Symbols"/>
              <a:buNone/>
              <a:defRPr b="1" i="0" sz="1600" u="none" cap="none" strike="noStrike">
                <a:solidFill>
                  <a:schemeClr val="lt1"/>
                </a:solidFill>
                <a:latin typeface="Tahoma"/>
                <a:ea typeface="Tahoma"/>
                <a:cs typeface="Tahoma"/>
                <a:sym typeface="Tahoma"/>
              </a:defRPr>
            </a:lvl6pPr>
            <a:lvl7pPr indent="-228600" lvl="6" marL="3200400" marR="0" rtl="0" algn="l">
              <a:spcBef>
                <a:spcPts val="320"/>
              </a:spcBef>
              <a:spcAft>
                <a:spcPts val="0"/>
              </a:spcAft>
              <a:buClr>
                <a:schemeClr val="hlink"/>
              </a:buClr>
              <a:buSzPts val="1040"/>
              <a:buFont typeface="Noto Sans Symbols"/>
              <a:buNone/>
              <a:defRPr b="1" i="0" sz="1600" u="none" cap="none" strike="noStrike">
                <a:solidFill>
                  <a:schemeClr val="lt1"/>
                </a:solidFill>
                <a:latin typeface="Tahoma"/>
                <a:ea typeface="Tahoma"/>
                <a:cs typeface="Tahoma"/>
                <a:sym typeface="Tahoma"/>
              </a:defRPr>
            </a:lvl7pPr>
            <a:lvl8pPr indent="-228600" lvl="7" marL="3657600" marR="0" rtl="0" algn="l">
              <a:spcBef>
                <a:spcPts val="320"/>
              </a:spcBef>
              <a:spcAft>
                <a:spcPts val="0"/>
              </a:spcAft>
              <a:buClr>
                <a:schemeClr val="hlink"/>
              </a:buClr>
              <a:buSzPts val="1040"/>
              <a:buFont typeface="Noto Sans Symbols"/>
              <a:buNone/>
              <a:defRPr b="1" i="0" sz="1600" u="none" cap="none" strike="noStrike">
                <a:solidFill>
                  <a:schemeClr val="lt1"/>
                </a:solidFill>
                <a:latin typeface="Tahoma"/>
                <a:ea typeface="Tahoma"/>
                <a:cs typeface="Tahoma"/>
                <a:sym typeface="Tahoma"/>
              </a:defRPr>
            </a:lvl8pPr>
            <a:lvl9pPr indent="-228600" lvl="8" marL="4114800" marR="0" rtl="0" algn="l">
              <a:spcBef>
                <a:spcPts val="320"/>
              </a:spcBef>
              <a:spcAft>
                <a:spcPts val="0"/>
              </a:spcAft>
              <a:buClr>
                <a:schemeClr val="hlink"/>
              </a:buClr>
              <a:buSzPts val="1040"/>
              <a:buFont typeface="Noto Sans Symbols"/>
              <a:buNone/>
              <a:defRPr b="1" i="0" sz="1600" u="none" cap="none" strike="noStrike">
                <a:solidFill>
                  <a:schemeClr val="lt1"/>
                </a:solidFill>
                <a:latin typeface="Tahoma"/>
                <a:ea typeface="Tahoma"/>
                <a:cs typeface="Tahoma"/>
                <a:sym typeface="Tahoma"/>
              </a:defRPr>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27660" lvl="0" marL="457200" marR="0" rtl="0" algn="l">
              <a:spcBef>
                <a:spcPts val="480"/>
              </a:spcBef>
              <a:spcAft>
                <a:spcPts val="0"/>
              </a:spcAft>
              <a:buClr>
                <a:schemeClr val="hlink"/>
              </a:buClr>
              <a:buSzPts val="1560"/>
              <a:buFont typeface="Noto Sans Symbols"/>
              <a:buChar char="■"/>
              <a:defRPr b="0" i="0" sz="2400" u="none" cap="none" strike="noStrike">
                <a:solidFill>
                  <a:schemeClr val="lt1"/>
                </a:solidFill>
                <a:latin typeface="Tahoma"/>
                <a:ea typeface="Tahoma"/>
                <a:cs typeface="Tahoma"/>
                <a:sym typeface="Tahoma"/>
              </a:defRPr>
            </a:lvl1pPr>
            <a:lvl2pPr indent="-311150" lvl="1" marL="914400" marR="0" rtl="0" algn="l">
              <a:spcBef>
                <a:spcPts val="400"/>
              </a:spcBef>
              <a:spcAft>
                <a:spcPts val="0"/>
              </a:spcAft>
              <a:buClr>
                <a:schemeClr val="folHlink"/>
              </a:buClr>
              <a:buSzPts val="1300"/>
              <a:buFont typeface="Noto Sans Symbols"/>
              <a:buChar char="■"/>
              <a:defRPr b="0" i="0" sz="2000" u="none" cap="none" strike="noStrike">
                <a:solidFill>
                  <a:schemeClr val="lt1"/>
                </a:solidFill>
                <a:latin typeface="Tahoma"/>
                <a:ea typeface="Tahoma"/>
                <a:cs typeface="Tahoma"/>
                <a:sym typeface="Tahoma"/>
              </a:defRPr>
            </a:lvl2pPr>
            <a:lvl3pPr indent="-302894" lvl="2" marL="13716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3pPr>
            <a:lvl4pPr indent="-294639" lvl="3" marL="1828800" marR="0" rtl="0" algn="l">
              <a:spcBef>
                <a:spcPts val="320"/>
              </a:spcBef>
              <a:spcAft>
                <a:spcPts val="0"/>
              </a:spcAft>
              <a:buClr>
                <a:schemeClr val="folHlink"/>
              </a:buClr>
              <a:buSzPts val="1040"/>
              <a:buFont typeface="Noto Sans Symbols"/>
              <a:buChar char="■"/>
              <a:defRPr b="0" i="0" sz="1600" u="none" cap="none" strike="noStrike">
                <a:solidFill>
                  <a:schemeClr val="lt1"/>
                </a:solidFill>
                <a:latin typeface="Tahoma"/>
                <a:ea typeface="Tahoma"/>
                <a:cs typeface="Tahoma"/>
                <a:sym typeface="Tahoma"/>
              </a:defRPr>
            </a:lvl4pPr>
            <a:lvl5pPr indent="-294639" lvl="4" marL="2286000" marR="0" rtl="0" algn="l">
              <a:spcBef>
                <a:spcPts val="320"/>
              </a:spcBef>
              <a:spcAft>
                <a:spcPts val="0"/>
              </a:spcAft>
              <a:buClr>
                <a:schemeClr val="hlink"/>
              </a:buClr>
              <a:buSzPts val="1040"/>
              <a:buFont typeface="Noto Sans Symbols"/>
              <a:buChar char="■"/>
              <a:defRPr b="0" i="0" sz="1600" u="none" cap="none" strike="noStrike">
                <a:solidFill>
                  <a:schemeClr val="lt1"/>
                </a:solidFill>
                <a:latin typeface="Tahoma"/>
                <a:ea typeface="Tahoma"/>
                <a:cs typeface="Tahoma"/>
                <a:sym typeface="Tahoma"/>
              </a:defRPr>
            </a:lvl5pPr>
            <a:lvl6pPr indent="-294639" lvl="5" marL="2743200" marR="0" rtl="0" algn="l">
              <a:spcBef>
                <a:spcPts val="320"/>
              </a:spcBef>
              <a:spcAft>
                <a:spcPts val="0"/>
              </a:spcAft>
              <a:buClr>
                <a:schemeClr val="hlink"/>
              </a:buClr>
              <a:buSzPts val="1040"/>
              <a:buFont typeface="Noto Sans Symbols"/>
              <a:buChar char="■"/>
              <a:defRPr b="0" i="0" sz="1600" u="none" cap="none" strike="noStrike">
                <a:solidFill>
                  <a:schemeClr val="lt1"/>
                </a:solidFill>
                <a:latin typeface="Tahoma"/>
                <a:ea typeface="Tahoma"/>
                <a:cs typeface="Tahoma"/>
                <a:sym typeface="Tahoma"/>
              </a:defRPr>
            </a:lvl6pPr>
            <a:lvl7pPr indent="-294639" lvl="6" marL="3200400" marR="0" rtl="0" algn="l">
              <a:spcBef>
                <a:spcPts val="320"/>
              </a:spcBef>
              <a:spcAft>
                <a:spcPts val="0"/>
              </a:spcAft>
              <a:buClr>
                <a:schemeClr val="hlink"/>
              </a:buClr>
              <a:buSzPts val="1040"/>
              <a:buFont typeface="Noto Sans Symbols"/>
              <a:buChar char="■"/>
              <a:defRPr b="0" i="0" sz="1600" u="none" cap="none" strike="noStrike">
                <a:solidFill>
                  <a:schemeClr val="lt1"/>
                </a:solidFill>
                <a:latin typeface="Tahoma"/>
                <a:ea typeface="Tahoma"/>
                <a:cs typeface="Tahoma"/>
                <a:sym typeface="Tahoma"/>
              </a:defRPr>
            </a:lvl7pPr>
            <a:lvl8pPr indent="-294640" lvl="7" marL="3657600" marR="0" rtl="0" algn="l">
              <a:spcBef>
                <a:spcPts val="320"/>
              </a:spcBef>
              <a:spcAft>
                <a:spcPts val="0"/>
              </a:spcAft>
              <a:buClr>
                <a:schemeClr val="hlink"/>
              </a:buClr>
              <a:buSzPts val="1040"/>
              <a:buFont typeface="Noto Sans Symbols"/>
              <a:buChar char="■"/>
              <a:defRPr b="0" i="0" sz="1600" u="none" cap="none" strike="noStrike">
                <a:solidFill>
                  <a:schemeClr val="lt1"/>
                </a:solidFill>
                <a:latin typeface="Tahoma"/>
                <a:ea typeface="Tahoma"/>
                <a:cs typeface="Tahoma"/>
                <a:sym typeface="Tahoma"/>
              </a:defRPr>
            </a:lvl8pPr>
            <a:lvl9pPr indent="-294640" lvl="8" marL="4114800" marR="0" rtl="0" algn="l">
              <a:spcBef>
                <a:spcPts val="320"/>
              </a:spcBef>
              <a:spcAft>
                <a:spcPts val="0"/>
              </a:spcAft>
              <a:buClr>
                <a:schemeClr val="hlink"/>
              </a:buClr>
              <a:buSzPts val="1040"/>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hlink"/>
              </a:buClr>
              <a:buSzPts val="1560"/>
              <a:buFont typeface="Noto Sans Symbols"/>
              <a:buNone/>
              <a:defRPr b="1" i="0" sz="2400" u="none" cap="none" strike="noStrike">
                <a:solidFill>
                  <a:schemeClr val="lt1"/>
                </a:solidFill>
                <a:latin typeface="Tahoma"/>
                <a:ea typeface="Tahoma"/>
                <a:cs typeface="Tahoma"/>
                <a:sym typeface="Tahoma"/>
              </a:defRPr>
            </a:lvl1pPr>
            <a:lvl2pPr indent="-228600" lvl="1" marL="914400" marR="0" rtl="0" algn="l">
              <a:spcBef>
                <a:spcPts val="400"/>
              </a:spcBef>
              <a:spcAft>
                <a:spcPts val="0"/>
              </a:spcAft>
              <a:buClr>
                <a:schemeClr val="folHlink"/>
              </a:buClr>
              <a:buSzPts val="1300"/>
              <a:buFont typeface="Noto Sans Symbols"/>
              <a:buNone/>
              <a:defRPr b="1" i="0" sz="2000" u="none" cap="none" strike="noStrike">
                <a:solidFill>
                  <a:schemeClr val="lt1"/>
                </a:solidFill>
                <a:latin typeface="Tahoma"/>
                <a:ea typeface="Tahoma"/>
                <a:cs typeface="Tahoma"/>
                <a:sym typeface="Tahoma"/>
              </a:defRPr>
            </a:lvl2pPr>
            <a:lvl3pPr indent="-228600" lvl="2" marL="1371600" marR="0" rtl="0" algn="l">
              <a:spcBef>
                <a:spcPts val="360"/>
              </a:spcBef>
              <a:spcAft>
                <a:spcPts val="0"/>
              </a:spcAft>
              <a:buClr>
                <a:schemeClr val="hlink"/>
              </a:buClr>
              <a:buSzPts val="1170"/>
              <a:buFont typeface="Noto Sans Symbols"/>
              <a:buNone/>
              <a:defRPr b="1" i="0" sz="1800" u="none" cap="none" strike="noStrike">
                <a:solidFill>
                  <a:schemeClr val="lt1"/>
                </a:solidFill>
                <a:latin typeface="Tahoma"/>
                <a:ea typeface="Tahoma"/>
                <a:cs typeface="Tahoma"/>
                <a:sym typeface="Tahoma"/>
              </a:defRPr>
            </a:lvl3pPr>
            <a:lvl4pPr indent="-228600" lvl="3" marL="1828800" marR="0" rtl="0" algn="l">
              <a:spcBef>
                <a:spcPts val="320"/>
              </a:spcBef>
              <a:spcAft>
                <a:spcPts val="0"/>
              </a:spcAft>
              <a:buClr>
                <a:schemeClr val="folHlink"/>
              </a:buClr>
              <a:buSzPts val="1040"/>
              <a:buFont typeface="Noto Sans Symbols"/>
              <a:buNone/>
              <a:defRPr b="1" i="0" sz="1600" u="none" cap="none" strike="noStrike">
                <a:solidFill>
                  <a:schemeClr val="lt1"/>
                </a:solidFill>
                <a:latin typeface="Tahoma"/>
                <a:ea typeface="Tahoma"/>
                <a:cs typeface="Tahoma"/>
                <a:sym typeface="Tahoma"/>
              </a:defRPr>
            </a:lvl4pPr>
            <a:lvl5pPr indent="-228600" lvl="4" marL="2286000" marR="0" rtl="0" algn="l">
              <a:spcBef>
                <a:spcPts val="320"/>
              </a:spcBef>
              <a:spcAft>
                <a:spcPts val="0"/>
              </a:spcAft>
              <a:buClr>
                <a:schemeClr val="hlink"/>
              </a:buClr>
              <a:buSzPts val="1040"/>
              <a:buFont typeface="Noto Sans Symbols"/>
              <a:buNone/>
              <a:defRPr b="1" i="0" sz="1600" u="none" cap="none" strike="noStrike">
                <a:solidFill>
                  <a:schemeClr val="lt1"/>
                </a:solidFill>
                <a:latin typeface="Tahoma"/>
                <a:ea typeface="Tahoma"/>
                <a:cs typeface="Tahoma"/>
                <a:sym typeface="Tahoma"/>
              </a:defRPr>
            </a:lvl5pPr>
            <a:lvl6pPr indent="-228600" lvl="5" marL="2743200" marR="0" rtl="0" algn="l">
              <a:spcBef>
                <a:spcPts val="320"/>
              </a:spcBef>
              <a:spcAft>
                <a:spcPts val="0"/>
              </a:spcAft>
              <a:buClr>
                <a:schemeClr val="hlink"/>
              </a:buClr>
              <a:buSzPts val="1040"/>
              <a:buFont typeface="Noto Sans Symbols"/>
              <a:buNone/>
              <a:defRPr b="1" i="0" sz="1600" u="none" cap="none" strike="noStrike">
                <a:solidFill>
                  <a:schemeClr val="lt1"/>
                </a:solidFill>
                <a:latin typeface="Tahoma"/>
                <a:ea typeface="Tahoma"/>
                <a:cs typeface="Tahoma"/>
                <a:sym typeface="Tahoma"/>
              </a:defRPr>
            </a:lvl6pPr>
            <a:lvl7pPr indent="-228600" lvl="6" marL="3200400" marR="0" rtl="0" algn="l">
              <a:spcBef>
                <a:spcPts val="320"/>
              </a:spcBef>
              <a:spcAft>
                <a:spcPts val="0"/>
              </a:spcAft>
              <a:buClr>
                <a:schemeClr val="hlink"/>
              </a:buClr>
              <a:buSzPts val="1040"/>
              <a:buFont typeface="Noto Sans Symbols"/>
              <a:buNone/>
              <a:defRPr b="1" i="0" sz="1600" u="none" cap="none" strike="noStrike">
                <a:solidFill>
                  <a:schemeClr val="lt1"/>
                </a:solidFill>
                <a:latin typeface="Tahoma"/>
                <a:ea typeface="Tahoma"/>
                <a:cs typeface="Tahoma"/>
                <a:sym typeface="Tahoma"/>
              </a:defRPr>
            </a:lvl7pPr>
            <a:lvl8pPr indent="-228600" lvl="7" marL="3657600" marR="0" rtl="0" algn="l">
              <a:spcBef>
                <a:spcPts val="320"/>
              </a:spcBef>
              <a:spcAft>
                <a:spcPts val="0"/>
              </a:spcAft>
              <a:buClr>
                <a:schemeClr val="hlink"/>
              </a:buClr>
              <a:buSzPts val="1040"/>
              <a:buFont typeface="Noto Sans Symbols"/>
              <a:buNone/>
              <a:defRPr b="1" i="0" sz="1600" u="none" cap="none" strike="noStrike">
                <a:solidFill>
                  <a:schemeClr val="lt1"/>
                </a:solidFill>
                <a:latin typeface="Tahoma"/>
                <a:ea typeface="Tahoma"/>
                <a:cs typeface="Tahoma"/>
                <a:sym typeface="Tahoma"/>
              </a:defRPr>
            </a:lvl8pPr>
            <a:lvl9pPr indent="-228600" lvl="8" marL="4114800" marR="0" rtl="0" algn="l">
              <a:spcBef>
                <a:spcPts val="320"/>
              </a:spcBef>
              <a:spcAft>
                <a:spcPts val="0"/>
              </a:spcAft>
              <a:buClr>
                <a:schemeClr val="hlink"/>
              </a:buClr>
              <a:buSzPts val="1040"/>
              <a:buFont typeface="Noto Sans Symbols"/>
              <a:buNone/>
              <a:defRPr b="1" i="0" sz="1600" u="none" cap="none" strike="noStrike">
                <a:solidFill>
                  <a:schemeClr val="lt1"/>
                </a:solidFill>
                <a:latin typeface="Tahoma"/>
                <a:ea typeface="Tahoma"/>
                <a:cs typeface="Tahoma"/>
                <a:sym typeface="Tahoma"/>
              </a:defRPr>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27660" lvl="0" marL="457200" marR="0" rtl="0" algn="l">
              <a:spcBef>
                <a:spcPts val="480"/>
              </a:spcBef>
              <a:spcAft>
                <a:spcPts val="0"/>
              </a:spcAft>
              <a:buClr>
                <a:schemeClr val="hlink"/>
              </a:buClr>
              <a:buSzPts val="1560"/>
              <a:buFont typeface="Noto Sans Symbols"/>
              <a:buChar char="■"/>
              <a:defRPr b="0" i="0" sz="2400" u="none" cap="none" strike="noStrike">
                <a:solidFill>
                  <a:schemeClr val="lt1"/>
                </a:solidFill>
                <a:latin typeface="Tahoma"/>
                <a:ea typeface="Tahoma"/>
                <a:cs typeface="Tahoma"/>
                <a:sym typeface="Tahoma"/>
              </a:defRPr>
            </a:lvl1pPr>
            <a:lvl2pPr indent="-311150" lvl="1" marL="914400" marR="0" rtl="0" algn="l">
              <a:spcBef>
                <a:spcPts val="400"/>
              </a:spcBef>
              <a:spcAft>
                <a:spcPts val="0"/>
              </a:spcAft>
              <a:buClr>
                <a:schemeClr val="folHlink"/>
              </a:buClr>
              <a:buSzPts val="1300"/>
              <a:buFont typeface="Noto Sans Symbols"/>
              <a:buChar char="■"/>
              <a:defRPr b="0" i="0" sz="2000" u="none" cap="none" strike="noStrike">
                <a:solidFill>
                  <a:schemeClr val="lt1"/>
                </a:solidFill>
                <a:latin typeface="Tahoma"/>
                <a:ea typeface="Tahoma"/>
                <a:cs typeface="Tahoma"/>
                <a:sym typeface="Tahoma"/>
              </a:defRPr>
            </a:lvl2pPr>
            <a:lvl3pPr indent="-302894" lvl="2" marL="1371600" marR="0" rtl="0" algn="l">
              <a:spcBef>
                <a:spcPts val="360"/>
              </a:spcBef>
              <a:spcAft>
                <a:spcPts val="0"/>
              </a:spcAft>
              <a:buClr>
                <a:schemeClr val="hlink"/>
              </a:buClr>
              <a:buSzPts val="1170"/>
              <a:buFont typeface="Noto Sans Symbols"/>
              <a:buChar char="■"/>
              <a:defRPr b="0" i="0" sz="1800" u="none" cap="none" strike="noStrike">
                <a:solidFill>
                  <a:schemeClr val="lt1"/>
                </a:solidFill>
                <a:latin typeface="Tahoma"/>
                <a:ea typeface="Tahoma"/>
                <a:cs typeface="Tahoma"/>
                <a:sym typeface="Tahoma"/>
              </a:defRPr>
            </a:lvl3pPr>
            <a:lvl4pPr indent="-294639" lvl="3" marL="1828800" marR="0" rtl="0" algn="l">
              <a:spcBef>
                <a:spcPts val="320"/>
              </a:spcBef>
              <a:spcAft>
                <a:spcPts val="0"/>
              </a:spcAft>
              <a:buClr>
                <a:schemeClr val="folHlink"/>
              </a:buClr>
              <a:buSzPts val="1040"/>
              <a:buFont typeface="Noto Sans Symbols"/>
              <a:buChar char="■"/>
              <a:defRPr b="0" i="0" sz="1600" u="none" cap="none" strike="noStrike">
                <a:solidFill>
                  <a:schemeClr val="lt1"/>
                </a:solidFill>
                <a:latin typeface="Tahoma"/>
                <a:ea typeface="Tahoma"/>
                <a:cs typeface="Tahoma"/>
                <a:sym typeface="Tahoma"/>
              </a:defRPr>
            </a:lvl4pPr>
            <a:lvl5pPr indent="-294639" lvl="4" marL="2286000" marR="0" rtl="0" algn="l">
              <a:spcBef>
                <a:spcPts val="320"/>
              </a:spcBef>
              <a:spcAft>
                <a:spcPts val="0"/>
              </a:spcAft>
              <a:buClr>
                <a:schemeClr val="hlink"/>
              </a:buClr>
              <a:buSzPts val="1040"/>
              <a:buFont typeface="Noto Sans Symbols"/>
              <a:buChar char="■"/>
              <a:defRPr b="0" i="0" sz="1600" u="none" cap="none" strike="noStrike">
                <a:solidFill>
                  <a:schemeClr val="lt1"/>
                </a:solidFill>
                <a:latin typeface="Tahoma"/>
                <a:ea typeface="Tahoma"/>
                <a:cs typeface="Tahoma"/>
                <a:sym typeface="Tahoma"/>
              </a:defRPr>
            </a:lvl5pPr>
            <a:lvl6pPr indent="-294639" lvl="5" marL="2743200" marR="0" rtl="0" algn="l">
              <a:spcBef>
                <a:spcPts val="320"/>
              </a:spcBef>
              <a:spcAft>
                <a:spcPts val="0"/>
              </a:spcAft>
              <a:buClr>
                <a:schemeClr val="hlink"/>
              </a:buClr>
              <a:buSzPts val="1040"/>
              <a:buFont typeface="Noto Sans Symbols"/>
              <a:buChar char="■"/>
              <a:defRPr b="0" i="0" sz="1600" u="none" cap="none" strike="noStrike">
                <a:solidFill>
                  <a:schemeClr val="lt1"/>
                </a:solidFill>
                <a:latin typeface="Tahoma"/>
                <a:ea typeface="Tahoma"/>
                <a:cs typeface="Tahoma"/>
                <a:sym typeface="Tahoma"/>
              </a:defRPr>
            </a:lvl6pPr>
            <a:lvl7pPr indent="-294639" lvl="6" marL="3200400" marR="0" rtl="0" algn="l">
              <a:spcBef>
                <a:spcPts val="320"/>
              </a:spcBef>
              <a:spcAft>
                <a:spcPts val="0"/>
              </a:spcAft>
              <a:buClr>
                <a:schemeClr val="hlink"/>
              </a:buClr>
              <a:buSzPts val="1040"/>
              <a:buFont typeface="Noto Sans Symbols"/>
              <a:buChar char="■"/>
              <a:defRPr b="0" i="0" sz="1600" u="none" cap="none" strike="noStrike">
                <a:solidFill>
                  <a:schemeClr val="lt1"/>
                </a:solidFill>
                <a:latin typeface="Tahoma"/>
                <a:ea typeface="Tahoma"/>
                <a:cs typeface="Tahoma"/>
                <a:sym typeface="Tahoma"/>
              </a:defRPr>
            </a:lvl7pPr>
            <a:lvl8pPr indent="-294640" lvl="7" marL="3657600" marR="0" rtl="0" algn="l">
              <a:spcBef>
                <a:spcPts val="320"/>
              </a:spcBef>
              <a:spcAft>
                <a:spcPts val="0"/>
              </a:spcAft>
              <a:buClr>
                <a:schemeClr val="hlink"/>
              </a:buClr>
              <a:buSzPts val="1040"/>
              <a:buFont typeface="Noto Sans Symbols"/>
              <a:buChar char="■"/>
              <a:defRPr b="0" i="0" sz="1600" u="none" cap="none" strike="noStrike">
                <a:solidFill>
                  <a:schemeClr val="lt1"/>
                </a:solidFill>
                <a:latin typeface="Tahoma"/>
                <a:ea typeface="Tahoma"/>
                <a:cs typeface="Tahoma"/>
                <a:sym typeface="Tahoma"/>
              </a:defRPr>
            </a:lvl8pPr>
            <a:lvl9pPr indent="-294640" lvl="8" marL="4114800" marR="0" rtl="0" algn="l">
              <a:spcBef>
                <a:spcPts val="320"/>
              </a:spcBef>
              <a:spcAft>
                <a:spcPts val="0"/>
              </a:spcAft>
              <a:buClr>
                <a:schemeClr val="hlink"/>
              </a:buClr>
              <a:buSzPts val="1040"/>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46" name="Google Shape;46;p6"/>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47" name="Google Shape;47;p6"/>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48" name="Google Shape;48;p6"/>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400">
                <a:solidFill>
                  <a:schemeClr val="lt1"/>
                </a:solidFill>
                <a:latin typeface="Arial"/>
                <a:ea typeface="Arial"/>
                <a:cs typeface="Arial"/>
                <a:sym typeface="Arial"/>
              </a:defRPr>
            </a:lvl1pPr>
            <a:lvl2pPr indent="0" lvl="1" marL="0" marR="0" rtl="0" algn="r">
              <a:spcBef>
                <a:spcPts val="0"/>
              </a:spcBef>
              <a:spcAft>
                <a:spcPts val="0"/>
              </a:spcAft>
              <a:buNone/>
              <a:defRPr sz="1400">
                <a:solidFill>
                  <a:schemeClr val="lt1"/>
                </a:solidFill>
                <a:latin typeface="Arial"/>
                <a:ea typeface="Arial"/>
                <a:cs typeface="Arial"/>
                <a:sym typeface="Arial"/>
              </a:defRPr>
            </a:lvl2pPr>
            <a:lvl3pPr indent="0" lvl="2" marL="0" marR="0" rtl="0" algn="r">
              <a:spcBef>
                <a:spcPts val="0"/>
              </a:spcBef>
              <a:spcAft>
                <a:spcPts val="0"/>
              </a:spcAft>
              <a:buNone/>
              <a:defRPr sz="1400">
                <a:solidFill>
                  <a:schemeClr val="lt1"/>
                </a:solidFill>
                <a:latin typeface="Arial"/>
                <a:ea typeface="Arial"/>
                <a:cs typeface="Arial"/>
                <a:sym typeface="Arial"/>
              </a:defRPr>
            </a:lvl3pPr>
            <a:lvl4pPr indent="0" lvl="3" marL="0" marR="0" rtl="0" algn="r">
              <a:spcBef>
                <a:spcPts val="0"/>
              </a:spcBef>
              <a:spcAft>
                <a:spcPts val="0"/>
              </a:spcAft>
              <a:buNone/>
              <a:defRPr sz="1400">
                <a:solidFill>
                  <a:schemeClr val="lt1"/>
                </a:solidFill>
                <a:latin typeface="Arial"/>
                <a:ea typeface="Arial"/>
                <a:cs typeface="Arial"/>
                <a:sym typeface="Arial"/>
              </a:defRPr>
            </a:lvl4pPr>
            <a:lvl5pPr indent="0" lvl="4" marL="0" marR="0" rtl="0" algn="r">
              <a:spcBef>
                <a:spcPts val="0"/>
              </a:spcBef>
              <a:spcAft>
                <a:spcPts val="0"/>
              </a:spcAft>
              <a:buNone/>
              <a:defRPr sz="1400">
                <a:solidFill>
                  <a:schemeClr val="lt1"/>
                </a:solidFill>
                <a:latin typeface="Arial"/>
                <a:ea typeface="Arial"/>
                <a:cs typeface="Arial"/>
                <a:sym typeface="Arial"/>
              </a:defRPr>
            </a:lvl5pPr>
            <a:lvl6pPr indent="0" lvl="5" marL="0" marR="0" rtl="0" algn="r">
              <a:spcBef>
                <a:spcPts val="0"/>
              </a:spcBef>
              <a:spcAft>
                <a:spcPts val="0"/>
              </a:spcAft>
              <a:buNone/>
              <a:defRPr sz="1400">
                <a:solidFill>
                  <a:schemeClr val="lt1"/>
                </a:solidFill>
                <a:latin typeface="Arial"/>
                <a:ea typeface="Arial"/>
                <a:cs typeface="Arial"/>
                <a:sym typeface="Arial"/>
              </a:defRPr>
            </a:lvl6pPr>
            <a:lvl7pPr indent="0" lvl="6" marL="0" marR="0" rtl="0" algn="r">
              <a:spcBef>
                <a:spcPts val="0"/>
              </a:spcBef>
              <a:spcAft>
                <a:spcPts val="0"/>
              </a:spcAft>
              <a:buNone/>
              <a:defRPr sz="1400">
                <a:solidFill>
                  <a:schemeClr val="lt1"/>
                </a:solidFill>
                <a:latin typeface="Arial"/>
                <a:ea typeface="Arial"/>
                <a:cs typeface="Arial"/>
                <a:sym typeface="Arial"/>
              </a:defRPr>
            </a:lvl7pPr>
            <a:lvl8pPr indent="0" lvl="7" marL="0" marR="0" rtl="0" algn="r">
              <a:spcBef>
                <a:spcPts val="0"/>
              </a:spcBef>
              <a:spcAft>
                <a:spcPts val="0"/>
              </a:spcAft>
              <a:buNone/>
              <a:defRPr sz="1400">
                <a:solidFill>
                  <a:schemeClr val="lt1"/>
                </a:solidFill>
                <a:latin typeface="Arial"/>
                <a:ea typeface="Arial"/>
                <a:cs typeface="Arial"/>
                <a:sym typeface="Arial"/>
              </a:defRPr>
            </a:lvl8pPr>
            <a:lvl9pPr indent="0" lvl="8" marL="0" marR="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381000"/>
            <a:ext cx="8229600" cy="13716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51" name="Google Shape;51;p7"/>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52" name="Google Shape;52;p7"/>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53" name="Google Shape;53;p7"/>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400">
                <a:solidFill>
                  <a:schemeClr val="lt1"/>
                </a:solidFill>
                <a:latin typeface="Arial"/>
                <a:ea typeface="Arial"/>
                <a:cs typeface="Arial"/>
                <a:sym typeface="Arial"/>
              </a:defRPr>
            </a:lvl1pPr>
            <a:lvl2pPr indent="0" lvl="1" marL="0" marR="0" rtl="0" algn="r">
              <a:spcBef>
                <a:spcPts val="0"/>
              </a:spcBef>
              <a:spcAft>
                <a:spcPts val="0"/>
              </a:spcAft>
              <a:buNone/>
              <a:defRPr sz="1400">
                <a:solidFill>
                  <a:schemeClr val="lt1"/>
                </a:solidFill>
                <a:latin typeface="Arial"/>
                <a:ea typeface="Arial"/>
                <a:cs typeface="Arial"/>
                <a:sym typeface="Arial"/>
              </a:defRPr>
            </a:lvl2pPr>
            <a:lvl3pPr indent="0" lvl="2" marL="0" marR="0" rtl="0" algn="r">
              <a:spcBef>
                <a:spcPts val="0"/>
              </a:spcBef>
              <a:spcAft>
                <a:spcPts val="0"/>
              </a:spcAft>
              <a:buNone/>
              <a:defRPr sz="1400">
                <a:solidFill>
                  <a:schemeClr val="lt1"/>
                </a:solidFill>
                <a:latin typeface="Arial"/>
                <a:ea typeface="Arial"/>
                <a:cs typeface="Arial"/>
                <a:sym typeface="Arial"/>
              </a:defRPr>
            </a:lvl3pPr>
            <a:lvl4pPr indent="0" lvl="3" marL="0" marR="0" rtl="0" algn="r">
              <a:spcBef>
                <a:spcPts val="0"/>
              </a:spcBef>
              <a:spcAft>
                <a:spcPts val="0"/>
              </a:spcAft>
              <a:buNone/>
              <a:defRPr sz="1400">
                <a:solidFill>
                  <a:schemeClr val="lt1"/>
                </a:solidFill>
                <a:latin typeface="Arial"/>
                <a:ea typeface="Arial"/>
                <a:cs typeface="Arial"/>
                <a:sym typeface="Arial"/>
              </a:defRPr>
            </a:lvl4pPr>
            <a:lvl5pPr indent="0" lvl="4" marL="0" marR="0" rtl="0" algn="r">
              <a:spcBef>
                <a:spcPts val="0"/>
              </a:spcBef>
              <a:spcAft>
                <a:spcPts val="0"/>
              </a:spcAft>
              <a:buNone/>
              <a:defRPr sz="1400">
                <a:solidFill>
                  <a:schemeClr val="lt1"/>
                </a:solidFill>
                <a:latin typeface="Arial"/>
                <a:ea typeface="Arial"/>
                <a:cs typeface="Arial"/>
                <a:sym typeface="Arial"/>
              </a:defRPr>
            </a:lvl5pPr>
            <a:lvl6pPr indent="0" lvl="5" marL="0" marR="0" rtl="0" algn="r">
              <a:spcBef>
                <a:spcPts val="0"/>
              </a:spcBef>
              <a:spcAft>
                <a:spcPts val="0"/>
              </a:spcAft>
              <a:buNone/>
              <a:defRPr sz="1400">
                <a:solidFill>
                  <a:schemeClr val="lt1"/>
                </a:solidFill>
                <a:latin typeface="Arial"/>
                <a:ea typeface="Arial"/>
                <a:cs typeface="Arial"/>
                <a:sym typeface="Arial"/>
              </a:defRPr>
            </a:lvl6pPr>
            <a:lvl7pPr indent="0" lvl="6" marL="0" marR="0" rtl="0" algn="r">
              <a:spcBef>
                <a:spcPts val="0"/>
              </a:spcBef>
              <a:spcAft>
                <a:spcPts val="0"/>
              </a:spcAft>
              <a:buNone/>
              <a:defRPr sz="1400">
                <a:solidFill>
                  <a:schemeClr val="lt1"/>
                </a:solidFill>
                <a:latin typeface="Arial"/>
                <a:ea typeface="Arial"/>
                <a:cs typeface="Arial"/>
                <a:sym typeface="Arial"/>
              </a:defRPr>
            </a:lvl7pPr>
            <a:lvl8pPr indent="0" lvl="7" marL="0" marR="0" rtl="0" algn="r">
              <a:spcBef>
                <a:spcPts val="0"/>
              </a:spcBef>
              <a:spcAft>
                <a:spcPts val="0"/>
              </a:spcAft>
              <a:buNone/>
              <a:defRPr sz="1400">
                <a:solidFill>
                  <a:schemeClr val="lt1"/>
                </a:solidFill>
                <a:latin typeface="Arial"/>
                <a:ea typeface="Arial"/>
                <a:cs typeface="Arial"/>
                <a:sym typeface="Arial"/>
              </a:defRPr>
            </a:lvl8pPr>
            <a:lvl9pPr indent="0" lvl="8" marL="0" marR="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56" name="Google Shape;56;p8"/>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57" name="Google Shape;57;p8"/>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400">
                <a:solidFill>
                  <a:schemeClr val="lt1"/>
                </a:solidFill>
                <a:latin typeface="Arial"/>
                <a:ea typeface="Arial"/>
                <a:cs typeface="Arial"/>
                <a:sym typeface="Arial"/>
              </a:defRPr>
            </a:lvl1pPr>
            <a:lvl2pPr indent="0" lvl="1" marL="0" marR="0" rtl="0" algn="r">
              <a:spcBef>
                <a:spcPts val="0"/>
              </a:spcBef>
              <a:spcAft>
                <a:spcPts val="0"/>
              </a:spcAft>
              <a:buNone/>
              <a:defRPr sz="1400">
                <a:solidFill>
                  <a:schemeClr val="lt1"/>
                </a:solidFill>
                <a:latin typeface="Arial"/>
                <a:ea typeface="Arial"/>
                <a:cs typeface="Arial"/>
                <a:sym typeface="Arial"/>
              </a:defRPr>
            </a:lvl2pPr>
            <a:lvl3pPr indent="0" lvl="2" marL="0" marR="0" rtl="0" algn="r">
              <a:spcBef>
                <a:spcPts val="0"/>
              </a:spcBef>
              <a:spcAft>
                <a:spcPts val="0"/>
              </a:spcAft>
              <a:buNone/>
              <a:defRPr sz="1400">
                <a:solidFill>
                  <a:schemeClr val="lt1"/>
                </a:solidFill>
                <a:latin typeface="Arial"/>
                <a:ea typeface="Arial"/>
                <a:cs typeface="Arial"/>
                <a:sym typeface="Arial"/>
              </a:defRPr>
            </a:lvl3pPr>
            <a:lvl4pPr indent="0" lvl="3" marL="0" marR="0" rtl="0" algn="r">
              <a:spcBef>
                <a:spcPts val="0"/>
              </a:spcBef>
              <a:spcAft>
                <a:spcPts val="0"/>
              </a:spcAft>
              <a:buNone/>
              <a:defRPr sz="1400">
                <a:solidFill>
                  <a:schemeClr val="lt1"/>
                </a:solidFill>
                <a:latin typeface="Arial"/>
                <a:ea typeface="Arial"/>
                <a:cs typeface="Arial"/>
                <a:sym typeface="Arial"/>
              </a:defRPr>
            </a:lvl4pPr>
            <a:lvl5pPr indent="0" lvl="4" marL="0" marR="0" rtl="0" algn="r">
              <a:spcBef>
                <a:spcPts val="0"/>
              </a:spcBef>
              <a:spcAft>
                <a:spcPts val="0"/>
              </a:spcAft>
              <a:buNone/>
              <a:defRPr sz="1400">
                <a:solidFill>
                  <a:schemeClr val="lt1"/>
                </a:solidFill>
                <a:latin typeface="Arial"/>
                <a:ea typeface="Arial"/>
                <a:cs typeface="Arial"/>
                <a:sym typeface="Arial"/>
              </a:defRPr>
            </a:lvl5pPr>
            <a:lvl6pPr indent="0" lvl="5" marL="0" marR="0" rtl="0" algn="r">
              <a:spcBef>
                <a:spcPts val="0"/>
              </a:spcBef>
              <a:spcAft>
                <a:spcPts val="0"/>
              </a:spcAft>
              <a:buNone/>
              <a:defRPr sz="1400">
                <a:solidFill>
                  <a:schemeClr val="lt1"/>
                </a:solidFill>
                <a:latin typeface="Arial"/>
                <a:ea typeface="Arial"/>
                <a:cs typeface="Arial"/>
                <a:sym typeface="Arial"/>
              </a:defRPr>
            </a:lvl6pPr>
            <a:lvl7pPr indent="0" lvl="6" marL="0" marR="0" rtl="0" algn="r">
              <a:spcBef>
                <a:spcPts val="0"/>
              </a:spcBef>
              <a:spcAft>
                <a:spcPts val="0"/>
              </a:spcAft>
              <a:buNone/>
              <a:defRPr sz="1400">
                <a:solidFill>
                  <a:schemeClr val="lt1"/>
                </a:solidFill>
                <a:latin typeface="Arial"/>
                <a:ea typeface="Arial"/>
                <a:cs typeface="Arial"/>
                <a:sym typeface="Arial"/>
              </a:defRPr>
            </a:lvl7pPr>
            <a:lvl8pPr indent="0" lvl="7" marL="0" marR="0" rtl="0" algn="r">
              <a:spcBef>
                <a:spcPts val="0"/>
              </a:spcBef>
              <a:spcAft>
                <a:spcPts val="0"/>
              </a:spcAft>
              <a:buNone/>
              <a:defRPr sz="1400">
                <a:solidFill>
                  <a:schemeClr val="lt1"/>
                </a:solidFill>
                <a:latin typeface="Arial"/>
                <a:ea typeface="Arial"/>
                <a:cs typeface="Arial"/>
                <a:sym typeface="Arial"/>
              </a:defRPr>
            </a:lvl8pPr>
            <a:lvl9pPr indent="0" lvl="8" marL="0" marR="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1" i="0" sz="20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360680" lvl="0" marL="457200" marR="0" rtl="0" algn="l">
              <a:spcBef>
                <a:spcPts val="640"/>
              </a:spcBef>
              <a:spcAft>
                <a:spcPts val="0"/>
              </a:spcAft>
              <a:buClr>
                <a:schemeClr val="hlink"/>
              </a:buClr>
              <a:buSzPts val="2080"/>
              <a:buFont typeface="Noto Sans Symbols"/>
              <a:buChar char="■"/>
              <a:defRPr b="0" i="0" sz="3200" u="none" cap="none" strike="noStrike">
                <a:solidFill>
                  <a:schemeClr val="lt1"/>
                </a:solidFill>
                <a:latin typeface="Tahoma"/>
                <a:ea typeface="Tahoma"/>
                <a:cs typeface="Tahoma"/>
                <a:sym typeface="Tahoma"/>
              </a:defRPr>
            </a:lvl1pPr>
            <a:lvl2pPr indent="-344169" lvl="1" marL="914400" marR="0" rtl="0" algn="l">
              <a:spcBef>
                <a:spcPts val="560"/>
              </a:spcBef>
              <a:spcAft>
                <a:spcPts val="0"/>
              </a:spcAft>
              <a:buClr>
                <a:schemeClr val="folHlink"/>
              </a:buClr>
              <a:buSzPts val="1820"/>
              <a:buFont typeface="Noto Sans Symbols"/>
              <a:buChar char="■"/>
              <a:defRPr b="0" i="0" sz="2800" u="none" cap="none" strike="noStrike">
                <a:solidFill>
                  <a:schemeClr val="lt1"/>
                </a:solidFill>
                <a:latin typeface="Tahoma"/>
                <a:ea typeface="Tahoma"/>
                <a:cs typeface="Tahoma"/>
                <a:sym typeface="Tahoma"/>
              </a:defRPr>
            </a:lvl2pPr>
            <a:lvl3pPr indent="-327660" lvl="2" marL="1371600" marR="0" rtl="0" algn="l">
              <a:spcBef>
                <a:spcPts val="480"/>
              </a:spcBef>
              <a:spcAft>
                <a:spcPts val="0"/>
              </a:spcAft>
              <a:buClr>
                <a:schemeClr val="hlink"/>
              </a:buClr>
              <a:buSzPts val="1560"/>
              <a:buFont typeface="Noto Sans Symbols"/>
              <a:buChar char="■"/>
              <a:defRPr b="0" i="0" sz="2400" u="none" cap="none" strike="noStrike">
                <a:solidFill>
                  <a:schemeClr val="lt1"/>
                </a:solidFill>
                <a:latin typeface="Tahoma"/>
                <a:ea typeface="Tahoma"/>
                <a:cs typeface="Tahoma"/>
                <a:sym typeface="Tahoma"/>
              </a:defRPr>
            </a:lvl3pPr>
            <a:lvl4pPr indent="-311150" lvl="3" marL="1828800" marR="0" rtl="0" algn="l">
              <a:spcBef>
                <a:spcPts val="400"/>
              </a:spcBef>
              <a:spcAft>
                <a:spcPts val="0"/>
              </a:spcAft>
              <a:buClr>
                <a:schemeClr val="folHlink"/>
              </a:buClr>
              <a:buSzPts val="1300"/>
              <a:buFont typeface="Noto Sans Symbols"/>
              <a:buChar char="■"/>
              <a:defRPr b="0" i="0" sz="2000" u="none" cap="none" strike="noStrike">
                <a:solidFill>
                  <a:schemeClr val="lt1"/>
                </a:solidFill>
                <a:latin typeface="Tahoma"/>
                <a:ea typeface="Tahoma"/>
                <a:cs typeface="Tahoma"/>
                <a:sym typeface="Tahoma"/>
              </a:defRPr>
            </a:lvl4pPr>
            <a:lvl5pPr indent="-311150" lvl="4" marL="22860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5pPr>
            <a:lvl6pPr indent="-311150" lvl="5" marL="27432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6pPr>
            <a:lvl7pPr indent="-311150" lvl="6" marL="32004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7pPr>
            <a:lvl8pPr indent="-311150" lvl="7" marL="36576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8pPr>
            <a:lvl9pPr indent="-311150" lvl="8" marL="41148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hlink"/>
              </a:buClr>
              <a:buSzPts val="910"/>
              <a:buFont typeface="Noto Sans Symbols"/>
              <a:buNone/>
              <a:defRPr b="0" i="0" sz="1400" u="none" cap="none" strike="noStrike">
                <a:solidFill>
                  <a:schemeClr val="lt1"/>
                </a:solidFill>
                <a:latin typeface="Tahoma"/>
                <a:ea typeface="Tahoma"/>
                <a:cs typeface="Tahoma"/>
                <a:sym typeface="Tahoma"/>
              </a:defRPr>
            </a:lvl1pPr>
            <a:lvl2pPr indent="-228600" lvl="1" marL="914400" marR="0" rtl="0" algn="l">
              <a:spcBef>
                <a:spcPts val="240"/>
              </a:spcBef>
              <a:spcAft>
                <a:spcPts val="0"/>
              </a:spcAft>
              <a:buClr>
                <a:schemeClr val="folHlink"/>
              </a:buClr>
              <a:buSzPts val="780"/>
              <a:buFont typeface="Noto Sans Symbols"/>
              <a:buNone/>
              <a:defRPr b="0" i="0" sz="1200" u="none" cap="none" strike="noStrike">
                <a:solidFill>
                  <a:schemeClr val="lt1"/>
                </a:solidFill>
                <a:latin typeface="Tahoma"/>
                <a:ea typeface="Tahoma"/>
                <a:cs typeface="Tahoma"/>
                <a:sym typeface="Tahoma"/>
              </a:defRPr>
            </a:lvl2pPr>
            <a:lvl3pPr indent="-228600" lvl="2" marL="1371600" marR="0" rtl="0" algn="l">
              <a:spcBef>
                <a:spcPts val="200"/>
              </a:spcBef>
              <a:spcAft>
                <a:spcPts val="0"/>
              </a:spcAft>
              <a:buClr>
                <a:schemeClr val="hlink"/>
              </a:buClr>
              <a:buSzPts val="650"/>
              <a:buFont typeface="Noto Sans Symbols"/>
              <a:buNone/>
              <a:defRPr b="0" i="0" sz="1000" u="none" cap="none" strike="noStrike">
                <a:solidFill>
                  <a:schemeClr val="lt1"/>
                </a:solidFill>
                <a:latin typeface="Tahoma"/>
                <a:ea typeface="Tahoma"/>
                <a:cs typeface="Tahoma"/>
                <a:sym typeface="Tahoma"/>
              </a:defRPr>
            </a:lvl3pPr>
            <a:lvl4pPr indent="-228600" lvl="3" marL="1828800" marR="0" rtl="0" algn="l">
              <a:spcBef>
                <a:spcPts val="180"/>
              </a:spcBef>
              <a:spcAft>
                <a:spcPts val="0"/>
              </a:spcAft>
              <a:buClr>
                <a:schemeClr val="folHlink"/>
              </a:buClr>
              <a:buSzPts val="585"/>
              <a:buFont typeface="Noto Sans Symbols"/>
              <a:buNone/>
              <a:defRPr b="0" i="0" sz="900" u="none" cap="none" strike="noStrike">
                <a:solidFill>
                  <a:schemeClr val="lt1"/>
                </a:solidFill>
                <a:latin typeface="Tahoma"/>
                <a:ea typeface="Tahoma"/>
                <a:cs typeface="Tahoma"/>
                <a:sym typeface="Tahoma"/>
              </a:defRPr>
            </a:lvl4pPr>
            <a:lvl5pPr indent="-228600" lvl="4" marL="2286000" marR="0" rtl="0" algn="l">
              <a:spcBef>
                <a:spcPts val="180"/>
              </a:spcBef>
              <a:spcAft>
                <a:spcPts val="0"/>
              </a:spcAft>
              <a:buClr>
                <a:schemeClr val="hlink"/>
              </a:buClr>
              <a:buSzPts val="585"/>
              <a:buFont typeface="Noto Sans Symbols"/>
              <a:buNone/>
              <a:defRPr b="0" i="0" sz="900" u="none" cap="none" strike="noStrike">
                <a:solidFill>
                  <a:schemeClr val="lt1"/>
                </a:solidFill>
                <a:latin typeface="Tahoma"/>
                <a:ea typeface="Tahoma"/>
                <a:cs typeface="Tahoma"/>
                <a:sym typeface="Tahoma"/>
              </a:defRPr>
            </a:lvl5pPr>
            <a:lvl6pPr indent="-228600" lvl="5" marL="2743200" marR="0" rtl="0" algn="l">
              <a:spcBef>
                <a:spcPts val="180"/>
              </a:spcBef>
              <a:spcAft>
                <a:spcPts val="0"/>
              </a:spcAft>
              <a:buClr>
                <a:schemeClr val="hlink"/>
              </a:buClr>
              <a:buSzPts val="585"/>
              <a:buFont typeface="Noto Sans Symbols"/>
              <a:buNone/>
              <a:defRPr b="0" i="0" sz="900" u="none" cap="none" strike="noStrike">
                <a:solidFill>
                  <a:schemeClr val="lt1"/>
                </a:solidFill>
                <a:latin typeface="Tahoma"/>
                <a:ea typeface="Tahoma"/>
                <a:cs typeface="Tahoma"/>
                <a:sym typeface="Tahoma"/>
              </a:defRPr>
            </a:lvl6pPr>
            <a:lvl7pPr indent="-228600" lvl="6" marL="3200400" marR="0" rtl="0" algn="l">
              <a:spcBef>
                <a:spcPts val="180"/>
              </a:spcBef>
              <a:spcAft>
                <a:spcPts val="0"/>
              </a:spcAft>
              <a:buClr>
                <a:schemeClr val="hlink"/>
              </a:buClr>
              <a:buSzPts val="585"/>
              <a:buFont typeface="Noto Sans Symbols"/>
              <a:buNone/>
              <a:defRPr b="0" i="0" sz="900" u="none" cap="none" strike="noStrike">
                <a:solidFill>
                  <a:schemeClr val="lt1"/>
                </a:solidFill>
                <a:latin typeface="Tahoma"/>
                <a:ea typeface="Tahoma"/>
                <a:cs typeface="Tahoma"/>
                <a:sym typeface="Tahoma"/>
              </a:defRPr>
            </a:lvl7pPr>
            <a:lvl8pPr indent="-228600" lvl="7" marL="3657600" marR="0" rtl="0" algn="l">
              <a:spcBef>
                <a:spcPts val="180"/>
              </a:spcBef>
              <a:spcAft>
                <a:spcPts val="0"/>
              </a:spcAft>
              <a:buClr>
                <a:schemeClr val="hlink"/>
              </a:buClr>
              <a:buSzPts val="585"/>
              <a:buFont typeface="Noto Sans Symbols"/>
              <a:buNone/>
              <a:defRPr b="0" i="0" sz="900" u="none" cap="none" strike="noStrike">
                <a:solidFill>
                  <a:schemeClr val="lt1"/>
                </a:solidFill>
                <a:latin typeface="Tahoma"/>
                <a:ea typeface="Tahoma"/>
                <a:cs typeface="Tahoma"/>
                <a:sym typeface="Tahoma"/>
              </a:defRPr>
            </a:lvl8pPr>
            <a:lvl9pPr indent="-228600" lvl="8" marL="4114800" marR="0" rtl="0" algn="l">
              <a:spcBef>
                <a:spcPts val="180"/>
              </a:spcBef>
              <a:spcAft>
                <a:spcPts val="0"/>
              </a:spcAft>
              <a:buClr>
                <a:schemeClr val="hlink"/>
              </a:buClr>
              <a:buSzPts val="585"/>
              <a:buFont typeface="Noto Sans Symbols"/>
              <a:buNone/>
              <a:defRPr b="0" i="0" sz="900" u="none" cap="none" strike="noStrike">
                <a:solidFill>
                  <a:schemeClr val="lt1"/>
                </a:solidFill>
                <a:latin typeface="Tahoma"/>
                <a:ea typeface="Tahoma"/>
                <a:cs typeface="Tahoma"/>
                <a:sym typeface="Tahoma"/>
              </a:defRPr>
            </a:lvl9pPr>
          </a:lstStyle>
          <a:p/>
        </p:txBody>
      </p:sp>
      <p:sp>
        <p:nvSpPr>
          <p:cNvPr id="62" name="Google Shape;62;p9"/>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63" name="Google Shape;63;p9"/>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64" name="Google Shape;64;p9"/>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400">
                <a:solidFill>
                  <a:schemeClr val="lt1"/>
                </a:solidFill>
                <a:latin typeface="Arial"/>
                <a:ea typeface="Arial"/>
                <a:cs typeface="Arial"/>
                <a:sym typeface="Arial"/>
              </a:defRPr>
            </a:lvl1pPr>
            <a:lvl2pPr indent="0" lvl="1" marL="0" marR="0" rtl="0" algn="r">
              <a:spcBef>
                <a:spcPts val="0"/>
              </a:spcBef>
              <a:spcAft>
                <a:spcPts val="0"/>
              </a:spcAft>
              <a:buNone/>
              <a:defRPr sz="1400">
                <a:solidFill>
                  <a:schemeClr val="lt1"/>
                </a:solidFill>
                <a:latin typeface="Arial"/>
                <a:ea typeface="Arial"/>
                <a:cs typeface="Arial"/>
                <a:sym typeface="Arial"/>
              </a:defRPr>
            </a:lvl2pPr>
            <a:lvl3pPr indent="0" lvl="2" marL="0" marR="0" rtl="0" algn="r">
              <a:spcBef>
                <a:spcPts val="0"/>
              </a:spcBef>
              <a:spcAft>
                <a:spcPts val="0"/>
              </a:spcAft>
              <a:buNone/>
              <a:defRPr sz="1400">
                <a:solidFill>
                  <a:schemeClr val="lt1"/>
                </a:solidFill>
                <a:latin typeface="Arial"/>
                <a:ea typeface="Arial"/>
                <a:cs typeface="Arial"/>
                <a:sym typeface="Arial"/>
              </a:defRPr>
            </a:lvl3pPr>
            <a:lvl4pPr indent="0" lvl="3" marL="0" marR="0" rtl="0" algn="r">
              <a:spcBef>
                <a:spcPts val="0"/>
              </a:spcBef>
              <a:spcAft>
                <a:spcPts val="0"/>
              </a:spcAft>
              <a:buNone/>
              <a:defRPr sz="1400">
                <a:solidFill>
                  <a:schemeClr val="lt1"/>
                </a:solidFill>
                <a:latin typeface="Arial"/>
                <a:ea typeface="Arial"/>
                <a:cs typeface="Arial"/>
                <a:sym typeface="Arial"/>
              </a:defRPr>
            </a:lvl4pPr>
            <a:lvl5pPr indent="0" lvl="4" marL="0" marR="0" rtl="0" algn="r">
              <a:spcBef>
                <a:spcPts val="0"/>
              </a:spcBef>
              <a:spcAft>
                <a:spcPts val="0"/>
              </a:spcAft>
              <a:buNone/>
              <a:defRPr sz="1400">
                <a:solidFill>
                  <a:schemeClr val="lt1"/>
                </a:solidFill>
                <a:latin typeface="Arial"/>
                <a:ea typeface="Arial"/>
                <a:cs typeface="Arial"/>
                <a:sym typeface="Arial"/>
              </a:defRPr>
            </a:lvl5pPr>
            <a:lvl6pPr indent="0" lvl="5" marL="0" marR="0" rtl="0" algn="r">
              <a:spcBef>
                <a:spcPts val="0"/>
              </a:spcBef>
              <a:spcAft>
                <a:spcPts val="0"/>
              </a:spcAft>
              <a:buNone/>
              <a:defRPr sz="1400">
                <a:solidFill>
                  <a:schemeClr val="lt1"/>
                </a:solidFill>
                <a:latin typeface="Arial"/>
                <a:ea typeface="Arial"/>
                <a:cs typeface="Arial"/>
                <a:sym typeface="Arial"/>
              </a:defRPr>
            </a:lvl6pPr>
            <a:lvl7pPr indent="0" lvl="6" marL="0" marR="0" rtl="0" algn="r">
              <a:spcBef>
                <a:spcPts val="0"/>
              </a:spcBef>
              <a:spcAft>
                <a:spcPts val="0"/>
              </a:spcAft>
              <a:buNone/>
              <a:defRPr sz="1400">
                <a:solidFill>
                  <a:schemeClr val="lt1"/>
                </a:solidFill>
                <a:latin typeface="Arial"/>
                <a:ea typeface="Arial"/>
                <a:cs typeface="Arial"/>
                <a:sym typeface="Arial"/>
              </a:defRPr>
            </a:lvl7pPr>
            <a:lvl8pPr indent="0" lvl="7" marL="0" marR="0" rtl="0" algn="r">
              <a:spcBef>
                <a:spcPts val="0"/>
              </a:spcBef>
              <a:spcAft>
                <a:spcPts val="0"/>
              </a:spcAft>
              <a:buNone/>
              <a:defRPr sz="1400">
                <a:solidFill>
                  <a:schemeClr val="lt1"/>
                </a:solidFill>
                <a:latin typeface="Arial"/>
                <a:ea typeface="Arial"/>
                <a:cs typeface="Arial"/>
                <a:sym typeface="Arial"/>
              </a:defRPr>
            </a:lvl8pPr>
            <a:lvl9pPr indent="0" lvl="8" marL="0" marR="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1" i="0" sz="20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lvl="0" marR="0" rtl="0" algn="l">
              <a:spcBef>
                <a:spcPts val="640"/>
              </a:spcBef>
              <a:spcAft>
                <a:spcPts val="0"/>
              </a:spcAft>
              <a:buClr>
                <a:schemeClr val="hlink"/>
              </a:buClr>
              <a:buSzPts val="2080"/>
              <a:buFont typeface="Noto Sans Symbols"/>
              <a:buNone/>
              <a:defRPr b="0" i="0" sz="3200" u="none" cap="none" strike="noStrike">
                <a:solidFill>
                  <a:schemeClr val="lt1"/>
                </a:solidFill>
                <a:latin typeface="Tahoma"/>
                <a:ea typeface="Tahoma"/>
                <a:cs typeface="Tahoma"/>
                <a:sym typeface="Tahoma"/>
              </a:defRPr>
            </a:lvl1pPr>
            <a:lvl2pPr lvl="1" marR="0" rtl="0" algn="l">
              <a:spcBef>
                <a:spcPts val="560"/>
              </a:spcBef>
              <a:spcAft>
                <a:spcPts val="0"/>
              </a:spcAft>
              <a:buClr>
                <a:schemeClr val="folHlink"/>
              </a:buClr>
              <a:buSzPts val="1820"/>
              <a:buFont typeface="Noto Sans Symbols"/>
              <a:buNone/>
              <a:defRPr b="0" i="0" sz="2800" u="none" cap="none" strike="noStrike">
                <a:solidFill>
                  <a:schemeClr val="lt1"/>
                </a:solidFill>
                <a:latin typeface="Tahoma"/>
                <a:ea typeface="Tahoma"/>
                <a:cs typeface="Tahoma"/>
                <a:sym typeface="Tahoma"/>
              </a:defRPr>
            </a:lvl2pPr>
            <a:lvl3pPr lvl="2" marR="0" rtl="0" algn="l">
              <a:spcBef>
                <a:spcPts val="480"/>
              </a:spcBef>
              <a:spcAft>
                <a:spcPts val="0"/>
              </a:spcAft>
              <a:buClr>
                <a:schemeClr val="hlink"/>
              </a:buClr>
              <a:buSzPts val="1560"/>
              <a:buFont typeface="Noto Sans Symbols"/>
              <a:buNone/>
              <a:defRPr b="0" i="0" sz="2400" u="none" cap="none" strike="noStrike">
                <a:solidFill>
                  <a:schemeClr val="lt1"/>
                </a:solidFill>
                <a:latin typeface="Tahoma"/>
                <a:ea typeface="Tahoma"/>
                <a:cs typeface="Tahoma"/>
                <a:sym typeface="Tahoma"/>
              </a:defRPr>
            </a:lvl3pPr>
            <a:lvl4pPr lvl="3" marR="0" rtl="0" algn="l">
              <a:spcBef>
                <a:spcPts val="400"/>
              </a:spcBef>
              <a:spcAft>
                <a:spcPts val="0"/>
              </a:spcAft>
              <a:buClr>
                <a:schemeClr val="folHlink"/>
              </a:buClr>
              <a:buSzPts val="1300"/>
              <a:buFont typeface="Noto Sans Symbols"/>
              <a:buNone/>
              <a:defRPr b="0" i="0" sz="2000" u="none" cap="none" strike="noStrike">
                <a:solidFill>
                  <a:schemeClr val="lt1"/>
                </a:solidFill>
                <a:latin typeface="Tahoma"/>
                <a:ea typeface="Tahoma"/>
                <a:cs typeface="Tahoma"/>
                <a:sym typeface="Tahoma"/>
              </a:defRPr>
            </a:lvl4pPr>
            <a:lvl5pPr lvl="4" marR="0" rtl="0" algn="l">
              <a:spcBef>
                <a:spcPts val="400"/>
              </a:spcBef>
              <a:spcAft>
                <a:spcPts val="0"/>
              </a:spcAft>
              <a:buClr>
                <a:schemeClr val="hlink"/>
              </a:buClr>
              <a:buSzPts val="1300"/>
              <a:buFont typeface="Noto Sans Symbols"/>
              <a:buNone/>
              <a:defRPr b="0" i="0" sz="2000" u="none" cap="none" strike="noStrike">
                <a:solidFill>
                  <a:schemeClr val="lt1"/>
                </a:solidFill>
                <a:latin typeface="Tahoma"/>
                <a:ea typeface="Tahoma"/>
                <a:cs typeface="Tahoma"/>
                <a:sym typeface="Tahoma"/>
              </a:defRPr>
            </a:lvl5pPr>
            <a:lvl6pPr lvl="5" marR="0" rtl="0" algn="l">
              <a:spcBef>
                <a:spcPts val="400"/>
              </a:spcBef>
              <a:spcAft>
                <a:spcPts val="0"/>
              </a:spcAft>
              <a:buClr>
                <a:schemeClr val="hlink"/>
              </a:buClr>
              <a:buSzPts val="1300"/>
              <a:buFont typeface="Noto Sans Symbols"/>
              <a:buNone/>
              <a:defRPr b="0" i="0" sz="2000" u="none" cap="none" strike="noStrike">
                <a:solidFill>
                  <a:schemeClr val="lt1"/>
                </a:solidFill>
                <a:latin typeface="Tahoma"/>
                <a:ea typeface="Tahoma"/>
                <a:cs typeface="Tahoma"/>
                <a:sym typeface="Tahoma"/>
              </a:defRPr>
            </a:lvl6pPr>
            <a:lvl7pPr lvl="6" marR="0" rtl="0" algn="l">
              <a:spcBef>
                <a:spcPts val="400"/>
              </a:spcBef>
              <a:spcAft>
                <a:spcPts val="0"/>
              </a:spcAft>
              <a:buClr>
                <a:schemeClr val="hlink"/>
              </a:buClr>
              <a:buSzPts val="1300"/>
              <a:buFont typeface="Noto Sans Symbols"/>
              <a:buNone/>
              <a:defRPr b="0" i="0" sz="2000" u="none" cap="none" strike="noStrike">
                <a:solidFill>
                  <a:schemeClr val="lt1"/>
                </a:solidFill>
                <a:latin typeface="Tahoma"/>
                <a:ea typeface="Tahoma"/>
                <a:cs typeface="Tahoma"/>
                <a:sym typeface="Tahoma"/>
              </a:defRPr>
            </a:lvl7pPr>
            <a:lvl8pPr lvl="7" marR="0" rtl="0" algn="l">
              <a:spcBef>
                <a:spcPts val="400"/>
              </a:spcBef>
              <a:spcAft>
                <a:spcPts val="0"/>
              </a:spcAft>
              <a:buClr>
                <a:schemeClr val="hlink"/>
              </a:buClr>
              <a:buSzPts val="1300"/>
              <a:buFont typeface="Noto Sans Symbols"/>
              <a:buNone/>
              <a:defRPr b="0" i="0" sz="2000" u="none" cap="none" strike="noStrike">
                <a:solidFill>
                  <a:schemeClr val="lt1"/>
                </a:solidFill>
                <a:latin typeface="Tahoma"/>
                <a:ea typeface="Tahoma"/>
                <a:cs typeface="Tahoma"/>
                <a:sym typeface="Tahoma"/>
              </a:defRPr>
            </a:lvl8pPr>
            <a:lvl9pPr lvl="8" marR="0" rtl="0" algn="l">
              <a:spcBef>
                <a:spcPts val="400"/>
              </a:spcBef>
              <a:spcAft>
                <a:spcPts val="0"/>
              </a:spcAft>
              <a:buClr>
                <a:schemeClr val="hlink"/>
              </a:buClr>
              <a:buSzPts val="1300"/>
              <a:buFont typeface="Noto Sans Symbols"/>
              <a:buNone/>
              <a:defRPr b="0" i="0" sz="2000" u="none" cap="none" strike="noStrike">
                <a:solidFill>
                  <a:schemeClr val="lt1"/>
                </a:solidFill>
                <a:latin typeface="Tahoma"/>
                <a:ea typeface="Tahoma"/>
                <a:cs typeface="Tahoma"/>
                <a:sym typeface="Tahoma"/>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hlink"/>
              </a:buClr>
              <a:buSzPts val="910"/>
              <a:buFont typeface="Noto Sans Symbols"/>
              <a:buNone/>
              <a:defRPr b="0" i="0" sz="1400" u="none" cap="none" strike="noStrike">
                <a:solidFill>
                  <a:schemeClr val="lt1"/>
                </a:solidFill>
                <a:latin typeface="Tahoma"/>
                <a:ea typeface="Tahoma"/>
                <a:cs typeface="Tahoma"/>
                <a:sym typeface="Tahoma"/>
              </a:defRPr>
            </a:lvl1pPr>
            <a:lvl2pPr indent="-228600" lvl="1" marL="914400" marR="0" rtl="0" algn="l">
              <a:spcBef>
                <a:spcPts val="240"/>
              </a:spcBef>
              <a:spcAft>
                <a:spcPts val="0"/>
              </a:spcAft>
              <a:buClr>
                <a:schemeClr val="folHlink"/>
              </a:buClr>
              <a:buSzPts val="780"/>
              <a:buFont typeface="Noto Sans Symbols"/>
              <a:buNone/>
              <a:defRPr b="0" i="0" sz="1200" u="none" cap="none" strike="noStrike">
                <a:solidFill>
                  <a:schemeClr val="lt1"/>
                </a:solidFill>
                <a:latin typeface="Tahoma"/>
                <a:ea typeface="Tahoma"/>
                <a:cs typeface="Tahoma"/>
                <a:sym typeface="Tahoma"/>
              </a:defRPr>
            </a:lvl2pPr>
            <a:lvl3pPr indent="-228600" lvl="2" marL="1371600" marR="0" rtl="0" algn="l">
              <a:spcBef>
                <a:spcPts val="200"/>
              </a:spcBef>
              <a:spcAft>
                <a:spcPts val="0"/>
              </a:spcAft>
              <a:buClr>
                <a:schemeClr val="hlink"/>
              </a:buClr>
              <a:buSzPts val="650"/>
              <a:buFont typeface="Noto Sans Symbols"/>
              <a:buNone/>
              <a:defRPr b="0" i="0" sz="1000" u="none" cap="none" strike="noStrike">
                <a:solidFill>
                  <a:schemeClr val="lt1"/>
                </a:solidFill>
                <a:latin typeface="Tahoma"/>
                <a:ea typeface="Tahoma"/>
                <a:cs typeface="Tahoma"/>
                <a:sym typeface="Tahoma"/>
              </a:defRPr>
            </a:lvl3pPr>
            <a:lvl4pPr indent="-228600" lvl="3" marL="1828800" marR="0" rtl="0" algn="l">
              <a:spcBef>
                <a:spcPts val="180"/>
              </a:spcBef>
              <a:spcAft>
                <a:spcPts val="0"/>
              </a:spcAft>
              <a:buClr>
                <a:schemeClr val="folHlink"/>
              </a:buClr>
              <a:buSzPts val="585"/>
              <a:buFont typeface="Noto Sans Symbols"/>
              <a:buNone/>
              <a:defRPr b="0" i="0" sz="900" u="none" cap="none" strike="noStrike">
                <a:solidFill>
                  <a:schemeClr val="lt1"/>
                </a:solidFill>
                <a:latin typeface="Tahoma"/>
                <a:ea typeface="Tahoma"/>
                <a:cs typeface="Tahoma"/>
                <a:sym typeface="Tahoma"/>
              </a:defRPr>
            </a:lvl4pPr>
            <a:lvl5pPr indent="-228600" lvl="4" marL="2286000" marR="0" rtl="0" algn="l">
              <a:spcBef>
                <a:spcPts val="180"/>
              </a:spcBef>
              <a:spcAft>
                <a:spcPts val="0"/>
              </a:spcAft>
              <a:buClr>
                <a:schemeClr val="hlink"/>
              </a:buClr>
              <a:buSzPts val="585"/>
              <a:buFont typeface="Noto Sans Symbols"/>
              <a:buNone/>
              <a:defRPr b="0" i="0" sz="900" u="none" cap="none" strike="noStrike">
                <a:solidFill>
                  <a:schemeClr val="lt1"/>
                </a:solidFill>
                <a:latin typeface="Tahoma"/>
                <a:ea typeface="Tahoma"/>
                <a:cs typeface="Tahoma"/>
                <a:sym typeface="Tahoma"/>
              </a:defRPr>
            </a:lvl5pPr>
            <a:lvl6pPr indent="-228600" lvl="5" marL="2743200" marR="0" rtl="0" algn="l">
              <a:spcBef>
                <a:spcPts val="180"/>
              </a:spcBef>
              <a:spcAft>
                <a:spcPts val="0"/>
              </a:spcAft>
              <a:buClr>
                <a:schemeClr val="hlink"/>
              </a:buClr>
              <a:buSzPts val="585"/>
              <a:buFont typeface="Noto Sans Symbols"/>
              <a:buNone/>
              <a:defRPr b="0" i="0" sz="900" u="none" cap="none" strike="noStrike">
                <a:solidFill>
                  <a:schemeClr val="lt1"/>
                </a:solidFill>
                <a:latin typeface="Tahoma"/>
                <a:ea typeface="Tahoma"/>
                <a:cs typeface="Tahoma"/>
                <a:sym typeface="Tahoma"/>
              </a:defRPr>
            </a:lvl6pPr>
            <a:lvl7pPr indent="-228600" lvl="6" marL="3200400" marR="0" rtl="0" algn="l">
              <a:spcBef>
                <a:spcPts val="180"/>
              </a:spcBef>
              <a:spcAft>
                <a:spcPts val="0"/>
              </a:spcAft>
              <a:buClr>
                <a:schemeClr val="hlink"/>
              </a:buClr>
              <a:buSzPts val="585"/>
              <a:buFont typeface="Noto Sans Symbols"/>
              <a:buNone/>
              <a:defRPr b="0" i="0" sz="900" u="none" cap="none" strike="noStrike">
                <a:solidFill>
                  <a:schemeClr val="lt1"/>
                </a:solidFill>
                <a:latin typeface="Tahoma"/>
                <a:ea typeface="Tahoma"/>
                <a:cs typeface="Tahoma"/>
                <a:sym typeface="Tahoma"/>
              </a:defRPr>
            </a:lvl7pPr>
            <a:lvl8pPr indent="-228600" lvl="7" marL="3657600" marR="0" rtl="0" algn="l">
              <a:spcBef>
                <a:spcPts val="180"/>
              </a:spcBef>
              <a:spcAft>
                <a:spcPts val="0"/>
              </a:spcAft>
              <a:buClr>
                <a:schemeClr val="hlink"/>
              </a:buClr>
              <a:buSzPts val="585"/>
              <a:buFont typeface="Noto Sans Symbols"/>
              <a:buNone/>
              <a:defRPr b="0" i="0" sz="900" u="none" cap="none" strike="noStrike">
                <a:solidFill>
                  <a:schemeClr val="lt1"/>
                </a:solidFill>
                <a:latin typeface="Tahoma"/>
                <a:ea typeface="Tahoma"/>
                <a:cs typeface="Tahoma"/>
                <a:sym typeface="Tahoma"/>
              </a:defRPr>
            </a:lvl8pPr>
            <a:lvl9pPr indent="-228600" lvl="8" marL="4114800" marR="0" rtl="0" algn="l">
              <a:spcBef>
                <a:spcPts val="180"/>
              </a:spcBef>
              <a:spcAft>
                <a:spcPts val="0"/>
              </a:spcAft>
              <a:buClr>
                <a:schemeClr val="hlink"/>
              </a:buClr>
              <a:buSzPts val="585"/>
              <a:buFont typeface="Noto Sans Symbols"/>
              <a:buNone/>
              <a:defRPr b="0" i="0" sz="900" u="none" cap="none" strike="noStrike">
                <a:solidFill>
                  <a:schemeClr val="lt1"/>
                </a:solidFill>
                <a:latin typeface="Tahoma"/>
                <a:ea typeface="Tahoma"/>
                <a:cs typeface="Tahoma"/>
                <a:sym typeface="Tahoma"/>
              </a:defRPr>
            </a:lvl9pPr>
          </a:lstStyle>
          <a:p/>
        </p:txBody>
      </p:sp>
      <p:sp>
        <p:nvSpPr>
          <p:cNvPr id="69" name="Google Shape;69;p10"/>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70" name="Google Shape;70;p10"/>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71" name="Google Shape;71;p10"/>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400">
                <a:solidFill>
                  <a:schemeClr val="lt1"/>
                </a:solidFill>
                <a:latin typeface="Arial"/>
                <a:ea typeface="Arial"/>
                <a:cs typeface="Arial"/>
                <a:sym typeface="Arial"/>
              </a:defRPr>
            </a:lvl1pPr>
            <a:lvl2pPr indent="0" lvl="1" marL="0" marR="0" rtl="0" algn="r">
              <a:spcBef>
                <a:spcPts val="0"/>
              </a:spcBef>
              <a:spcAft>
                <a:spcPts val="0"/>
              </a:spcAft>
              <a:buNone/>
              <a:defRPr sz="1400">
                <a:solidFill>
                  <a:schemeClr val="lt1"/>
                </a:solidFill>
                <a:latin typeface="Arial"/>
                <a:ea typeface="Arial"/>
                <a:cs typeface="Arial"/>
                <a:sym typeface="Arial"/>
              </a:defRPr>
            </a:lvl2pPr>
            <a:lvl3pPr indent="0" lvl="2" marL="0" marR="0" rtl="0" algn="r">
              <a:spcBef>
                <a:spcPts val="0"/>
              </a:spcBef>
              <a:spcAft>
                <a:spcPts val="0"/>
              </a:spcAft>
              <a:buNone/>
              <a:defRPr sz="1400">
                <a:solidFill>
                  <a:schemeClr val="lt1"/>
                </a:solidFill>
                <a:latin typeface="Arial"/>
                <a:ea typeface="Arial"/>
                <a:cs typeface="Arial"/>
                <a:sym typeface="Arial"/>
              </a:defRPr>
            </a:lvl3pPr>
            <a:lvl4pPr indent="0" lvl="3" marL="0" marR="0" rtl="0" algn="r">
              <a:spcBef>
                <a:spcPts val="0"/>
              </a:spcBef>
              <a:spcAft>
                <a:spcPts val="0"/>
              </a:spcAft>
              <a:buNone/>
              <a:defRPr sz="1400">
                <a:solidFill>
                  <a:schemeClr val="lt1"/>
                </a:solidFill>
                <a:latin typeface="Arial"/>
                <a:ea typeface="Arial"/>
                <a:cs typeface="Arial"/>
                <a:sym typeface="Arial"/>
              </a:defRPr>
            </a:lvl4pPr>
            <a:lvl5pPr indent="0" lvl="4" marL="0" marR="0" rtl="0" algn="r">
              <a:spcBef>
                <a:spcPts val="0"/>
              </a:spcBef>
              <a:spcAft>
                <a:spcPts val="0"/>
              </a:spcAft>
              <a:buNone/>
              <a:defRPr sz="1400">
                <a:solidFill>
                  <a:schemeClr val="lt1"/>
                </a:solidFill>
                <a:latin typeface="Arial"/>
                <a:ea typeface="Arial"/>
                <a:cs typeface="Arial"/>
                <a:sym typeface="Arial"/>
              </a:defRPr>
            </a:lvl5pPr>
            <a:lvl6pPr indent="0" lvl="5" marL="0" marR="0" rtl="0" algn="r">
              <a:spcBef>
                <a:spcPts val="0"/>
              </a:spcBef>
              <a:spcAft>
                <a:spcPts val="0"/>
              </a:spcAft>
              <a:buNone/>
              <a:defRPr sz="1400">
                <a:solidFill>
                  <a:schemeClr val="lt1"/>
                </a:solidFill>
                <a:latin typeface="Arial"/>
                <a:ea typeface="Arial"/>
                <a:cs typeface="Arial"/>
                <a:sym typeface="Arial"/>
              </a:defRPr>
            </a:lvl6pPr>
            <a:lvl7pPr indent="0" lvl="6" marL="0" marR="0" rtl="0" algn="r">
              <a:spcBef>
                <a:spcPts val="0"/>
              </a:spcBef>
              <a:spcAft>
                <a:spcPts val="0"/>
              </a:spcAft>
              <a:buNone/>
              <a:defRPr sz="1400">
                <a:solidFill>
                  <a:schemeClr val="lt1"/>
                </a:solidFill>
                <a:latin typeface="Arial"/>
                <a:ea typeface="Arial"/>
                <a:cs typeface="Arial"/>
                <a:sym typeface="Arial"/>
              </a:defRPr>
            </a:lvl7pPr>
            <a:lvl8pPr indent="0" lvl="7" marL="0" marR="0" rtl="0" algn="r">
              <a:spcBef>
                <a:spcPts val="0"/>
              </a:spcBef>
              <a:spcAft>
                <a:spcPts val="0"/>
              </a:spcAft>
              <a:buNone/>
              <a:defRPr sz="1400">
                <a:solidFill>
                  <a:schemeClr val="lt1"/>
                </a:solidFill>
                <a:latin typeface="Arial"/>
                <a:ea typeface="Arial"/>
                <a:cs typeface="Arial"/>
                <a:sym typeface="Arial"/>
              </a:defRPr>
            </a:lvl8pPr>
            <a:lvl9pPr indent="0" lvl="8" marL="0" marR="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381000"/>
            <a:ext cx="8229600" cy="13716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1" name="Google Shape;11;p1"/>
          <p:cNvSpPr txBox="1"/>
          <p:nvPr>
            <p:ph idx="1" type="body"/>
          </p:nvPr>
        </p:nvSpPr>
        <p:spPr>
          <a:xfrm>
            <a:off x="457200" y="1981200"/>
            <a:ext cx="8229600" cy="4114800"/>
          </a:xfrm>
          <a:prstGeom prst="rect">
            <a:avLst/>
          </a:prstGeom>
          <a:noFill/>
          <a:ln>
            <a:noFill/>
          </a:ln>
        </p:spPr>
        <p:txBody>
          <a:bodyPr anchorCtr="0" anchor="t" bIns="91425" lIns="91425" spcFirstLastPara="1" rIns="91425" wrap="square" tIns="91425">
            <a:noAutofit/>
          </a:bodyPr>
          <a:lstStyle>
            <a:lvl1pPr indent="-360680" lvl="0" marL="457200" marR="0" rtl="0" algn="l">
              <a:spcBef>
                <a:spcPts val="640"/>
              </a:spcBef>
              <a:spcAft>
                <a:spcPts val="0"/>
              </a:spcAft>
              <a:buClr>
                <a:schemeClr val="hlink"/>
              </a:buClr>
              <a:buSzPts val="2080"/>
              <a:buFont typeface="Noto Sans Symbols"/>
              <a:buChar char="■"/>
              <a:defRPr b="0" i="0" sz="3200" u="none" cap="none" strike="noStrike">
                <a:solidFill>
                  <a:schemeClr val="lt1"/>
                </a:solidFill>
                <a:latin typeface="Tahoma"/>
                <a:ea typeface="Tahoma"/>
                <a:cs typeface="Tahoma"/>
                <a:sym typeface="Tahoma"/>
              </a:defRPr>
            </a:lvl1pPr>
            <a:lvl2pPr indent="-344169" lvl="1" marL="914400" marR="0" rtl="0" algn="l">
              <a:spcBef>
                <a:spcPts val="560"/>
              </a:spcBef>
              <a:spcAft>
                <a:spcPts val="0"/>
              </a:spcAft>
              <a:buClr>
                <a:schemeClr val="folHlink"/>
              </a:buClr>
              <a:buSzPts val="1820"/>
              <a:buFont typeface="Noto Sans Symbols"/>
              <a:buChar char="■"/>
              <a:defRPr b="0" i="0" sz="2800" u="none" cap="none" strike="noStrike">
                <a:solidFill>
                  <a:schemeClr val="lt1"/>
                </a:solidFill>
                <a:latin typeface="Tahoma"/>
                <a:ea typeface="Tahoma"/>
                <a:cs typeface="Tahoma"/>
                <a:sym typeface="Tahoma"/>
              </a:defRPr>
            </a:lvl2pPr>
            <a:lvl3pPr indent="-327660" lvl="2" marL="1371600" marR="0" rtl="0" algn="l">
              <a:spcBef>
                <a:spcPts val="480"/>
              </a:spcBef>
              <a:spcAft>
                <a:spcPts val="0"/>
              </a:spcAft>
              <a:buClr>
                <a:schemeClr val="hlink"/>
              </a:buClr>
              <a:buSzPts val="1560"/>
              <a:buFont typeface="Noto Sans Symbols"/>
              <a:buChar char="■"/>
              <a:defRPr b="0" i="0" sz="2400" u="none" cap="none" strike="noStrike">
                <a:solidFill>
                  <a:schemeClr val="lt1"/>
                </a:solidFill>
                <a:latin typeface="Tahoma"/>
                <a:ea typeface="Tahoma"/>
                <a:cs typeface="Tahoma"/>
                <a:sym typeface="Tahoma"/>
              </a:defRPr>
            </a:lvl3pPr>
            <a:lvl4pPr indent="-311150" lvl="3" marL="1828800" marR="0" rtl="0" algn="l">
              <a:spcBef>
                <a:spcPts val="400"/>
              </a:spcBef>
              <a:spcAft>
                <a:spcPts val="0"/>
              </a:spcAft>
              <a:buClr>
                <a:schemeClr val="folHlink"/>
              </a:buClr>
              <a:buSzPts val="1300"/>
              <a:buFont typeface="Noto Sans Symbols"/>
              <a:buChar char="■"/>
              <a:defRPr b="0" i="0" sz="2000" u="none" cap="none" strike="noStrike">
                <a:solidFill>
                  <a:schemeClr val="lt1"/>
                </a:solidFill>
                <a:latin typeface="Tahoma"/>
                <a:ea typeface="Tahoma"/>
                <a:cs typeface="Tahoma"/>
                <a:sym typeface="Tahoma"/>
              </a:defRPr>
            </a:lvl4pPr>
            <a:lvl5pPr indent="-311150" lvl="4" marL="22860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5pPr>
            <a:lvl6pPr indent="-311150" lvl="5" marL="27432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6pPr>
            <a:lvl7pPr indent="-311150" lvl="6" marL="32004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7pPr>
            <a:lvl8pPr indent="-311150" lvl="7" marL="36576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8pPr>
            <a:lvl9pPr indent="-311150" lvl="8" marL="4114800" marR="0" rtl="0" algn="l">
              <a:spcBef>
                <a:spcPts val="400"/>
              </a:spcBef>
              <a:spcAft>
                <a:spcPts val="0"/>
              </a:spcAft>
              <a:buClr>
                <a:schemeClr val="hlink"/>
              </a:buClr>
              <a:buSzPts val="13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b" bIns="91425" lIns="91425" spcFirstLastPara="1" rIns="91425" wrap="square" tIns="91425">
            <a:noAutofit/>
          </a:bodyPr>
          <a:lstStyle>
            <a:lvl1pPr lvl="0" marR="0" rtl="0" algn="ctr">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lt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lt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lt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lt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lt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lt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lt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lt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youtube.com/watch?v=8cs_wMUQYpw" TargetMode="External"/><Relationship Id="rId4" Type="http://schemas.openxmlformats.org/officeDocument/2006/relationships/image" Target="../media/image12.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9.jpg"/><Relationship Id="rId5"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9.jpg"/><Relationship Id="rId5" Type="http://schemas.openxmlformats.org/officeDocument/2006/relationships/image" Target="../media/image18.jpg"/><Relationship Id="rId6" Type="http://schemas.openxmlformats.org/officeDocument/2006/relationships/image" Target="../media/image22.jpg"/><Relationship Id="rId7"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hometools9.blogspot.com/" TargetMode="External"/><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hometools9.blogspot.com/" TargetMode="External"/><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685800" y="1676400"/>
            <a:ext cx="7772400" cy="1828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Electric Guitar Controls</a:t>
            </a:r>
            <a:endParaRPr/>
          </a:p>
        </p:txBody>
      </p:sp>
      <p:sp>
        <p:nvSpPr>
          <p:cNvPr id="90" name="Google Shape;90;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hlink"/>
              </a:buClr>
              <a:buSzPts val="1300"/>
              <a:buFont typeface="Noto Sans Symbols"/>
              <a:buNone/>
            </a:pPr>
            <a:r>
              <a:rPr b="0" i="0" lang="en-US" sz="2000" u="none" cap="none" strike="noStrike">
                <a:solidFill>
                  <a:schemeClr val="lt1"/>
                </a:solidFill>
                <a:latin typeface="Tahoma"/>
                <a:ea typeface="Tahoma"/>
                <a:cs typeface="Tahoma"/>
                <a:sym typeface="Tahoma"/>
              </a:rPr>
              <a:t>D. Hunt</a:t>
            </a:r>
            <a:endParaRPr/>
          </a:p>
          <a:p>
            <a:pPr indent="0" lvl="0" marL="0" marR="0" rtl="0" algn="ctr">
              <a:spcBef>
                <a:spcPts val="400"/>
              </a:spcBef>
              <a:spcAft>
                <a:spcPts val="0"/>
              </a:spcAft>
              <a:buClr>
                <a:schemeClr val="hlink"/>
              </a:buClr>
              <a:buSzPts val="1300"/>
              <a:buFont typeface="Noto Sans Symbols"/>
              <a:buNone/>
            </a:pPr>
            <a:r>
              <a:rPr b="0" i="0" lang="en-US" sz="2000" u="none" cap="none" strike="noStrike">
                <a:solidFill>
                  <a:schemeClr val="lt1"/>
                </a:solidFill>
                <a:latin typeface="Tahoma"/>
                <a:ea typeface="Tahoma"/>
                <a:cs typeface="Tahoma"/>
                <a:sym typeface="Tahoma"/>
              </a:rPr>
              <a:t>Southern Wells Jr-Sr High School</a:t>
            </a:r>
            <a:endParaRPr/>
          </a:p>
          <a:p>
            <a:pPr indent="0" lvl="0" marL="0" marR="0" rtl="0" algn="ctr">
              <a:spcBef>
                <a:spcPts val="400"/>
              </a:spcBef>
              <a:spcAft>
                <a:spcPts val="0"/>
              </a:spcAft>
              <a:buClr>
                <a:schemeClr val="hlink"/>
              </a:buClr>
              <a:buSzPts val="1300"/>
              <a:buFont typeface="Noto Sans Symbols"/>
              <a:buNone/>
            </a:pPr>
            <a:r>
              <a:rPr b="0" i="0" lang="en-US" sz="2000" u="none" cap="none" strike="noStrike">
                <a:solidFill>
                  <a:schemeClr val="lt1"/>
                </a:solidFill>
                <a:latin typeface="Tahoma"/>
                <a:ea typeface="Tahoma"/>
                <a:cs typeface="Tahoma"/>
                <a:sym typeface="Tahoma"/>
              </a:rPr>
              <a:t>dhunt@swell.k12.in.us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457200" y="381000"/>
            <a:ext cx="8229600" cy="137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Watch </a:t>
            </a:r>
            <a:r>
              <a:rPr lang="en-US" u="sng">
                <a:solidFill>
                  <a:srgbClr val="1155CC"/>
                </a:solidFill>
                <a:latin typeface="Arial"/>
                <a:ea typeface="Arial"/>
                <a:cs typeface="Arial"/>
                <a:sym typeface="Arial"/>
                <a:hlinkClick r:id="rId3">
                  <a:extLst>
                    <a:ext uri="{A12FA001-AC4F-418D-AE19-62706E023703}">
                      <ahyp:hlinkClr val="tx"/>
                    </a:ext>
                  </a:extLst>
                </a:hlinkClick>
              </a:rPr>
              <a:t>How a Potentiometer Works</a:t>
            </a:r>
            <a:endParaRPr/>
          </a:p>
        </p:txBody>
      </p:sp>
      <p:sp>
        <p:nvSpPr>
          <p:cNvPr id="185" name="Google Shape;185;p22"/>
          <p:cNvSpPr txBox="1"/>
          <p:nvPr>
            <p:ph idx="1" type="body"/>
          </p:nvPr>
        </p:nvSpPr>
        <p:spPr>
          <a:xfrm>
            <a:off x="457200" y="1981200"/>
            <a:ext cx="82296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rgbClr val="FFFFFF"/>
                </a:solidFill>
                <a:latin typeface="Arial"/>
                <a:ea typeface="Arial"/>
                <a:cs typeface="Arial"/>
                <a:sym typeface="Arial"/>
              </a:rPr>
              <a:t>Rotating wire bridge that drags along an arc made of semiconductive material</a:t>
            </a:r>
            <a:endParaRPr sz="18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FFFF"/>
                </a:solidFill>
                <a:latin typeface="Arial"/>
                <a:ea typeface="Arial"/>
                <a:cs typeface="Arial"/>
                <a:sym typeface="Arial"/>
              </a:rPr>
              <a:t>As the wiper rotates it varies the resistance between the outside terminals and the center terminal</a:t>
            </a:r>
            <a:endParaRPr sz="18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t/>
            </a:r>
            <a:endParaRPr i="1" sz="1800" u="sng">
              <a:solidFill>
                <a:srgbClr val="FFFFFF"/>
              </a:solidFill>
              <a:latin typeface="Arial"/>
              <a:ea typeface="Arial"/>
              <a:cs typeface="Arial"/>
              <a:sym typeface="Arial"/>
            </a:endParaRPr>
          </a:p>
          <a:p>
            <a:pPr indent="0" lvl="0" marL="0" rtl="0" algn="l">
              <a:lnSpc>
                <a:spcPct val="115000"/>
              </a:lnSpc>
              <a:spcBef>
                <a:spcPts val="0"/>
              </a:spcBef>
              <a:spcAft>
                <a:spcPts val="0"/>
              </a:spcAft>
              <a:buNone/>
            </a:pPr>
            <a:r>
              <a:t/>
            </a:r>
            <a:endParaRPr sz="1800">
              <a:solidFill>
                <a:srgbClr val="FFFFFF"/>
              </a:solidFill>
            </a:endParaRPr>
          </a:p>
        </p:txBody>
      </p:sp>
      <p:pic>
        <p:nvPicPr>
          <p:cNvPr id="186" name="Google Shape;186;p22"/>
          <p:cNvPicPr preferRelativeResize="0"/>
          <p:nvPr/>
        </p:nvPicPr>
        <p:blipFill>
          <a:blip r:embed="rId4">
            <a:alphaModFix/>
          </a:blip>
          <a:stretch>
            <a:fillRect/>
          </a:stretch>
        </p:blipFill>
        <p:spPr>
          <a:xfrm>
            <a:off x="395825" y="3352800"/>
            <a:ext cx="2057400" cy="1371600"/>
          </a:xfrm>
          <a:prstGeom prst="rect">
            <a:avLst/>
          </a:prstGeom>
          <a:noFill/>
          <a:ln>
            <a:noFill/>
          </a:ln>
        </p:spPr>
      </p:pic>
      <p:pic>
        <p:nvPicPr>
          <p:cNvPr id="187" name="Google Shape;187;p22"/>
          <p:cNvPicPr preferRelativeResize="0"/>
          <p:nvPr/>
        </p:nvPicPr>
        <p:blipFill>
          <a:blip r:embed="rId5">
            <a:alphaModFix/>
          </a:blip>
          <a:stretch>
            <a:fillRect/>
          </a:stretch>
        </p:blipFill>
        <p:spPr>
          <a:xfrm>
            <a:off x="2940050" y="3352800"/>
            <a:ext cx="2362200" cy="1304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3"/>
          <p:cNvSpPr txBox="1"/>
          <p:nvPr>
            <p:ph type="title"/>
          </p:nvPr>
        </p:nvSpPr>
        <p:spPr>
          <a:xfrm>
            <a:off x="457200" y="63500"/>
            <a:ext cx="8229600" cy="137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Volume Pot </a:t>
            </a:r>
            <a:endParaRPr/>
          </a:p>
        </p:txBody>
      </p:sp>
      <p:sp>
        <p:nvSpPr>
          <p:cNvPr id="194" name="Google Shape;194;p23"/>
          <p:cNvSpPr txBox="1"/>
          <p:nvPr>
            <p:ph idx="1" type="body"/>
          </p:nvPr>
        </p:nvSpPr>
        <p:spPr>
          <a:xfrm>
            <a:off x="457200" y="1303875"/>
            <a:ext cx="8229600" cy="4114800"/>
          </a:xfrm>
          <a:prstGeom prst="rect">
            <a:avLst/>
          </a:prstGeom>
        </p:spPr>
        <p:txBody>
          <a:bodyPr anchorCtr="0" anchor="t" bIns="91425" lIns="91425" spcFirstLastPara="1" rIns="91425" wrap="square" tIns="91425">
            <a:noAutofit/>
          </a:bodyPr>
          <a:lstStyle/>
          <a:p>
            <a:pPr indent="0" lvl="0" marL="0" marR="152400" rtl="0" algn="l">
              <a:lnSpc>
                <a:spcPct val="115000"/>
              </a:lnSpc>
              <a:spcBef>
                <a:spcPts val="0"/>
              </a:spcBef>
              <a:spcAft>
                <a:spcPts val="0"/>
              </a:spcAft>
              <a:buNone/>
            </a:pPr>
            <a:r>
              <a:rPr lang="en-US" sz="1800">
                <a:solidFill>
                  <a:srgbClr val="FFFFFF"/>
                </a:solidFill>
                <a:latin typeface="Arial"/>
                <a:ea typeface="Arial"/>
                <a:cs typeface="Arial"/>
                <a:sym typeface="Arial"/>
              </a:rPr>
              <a:t>in this example the model is more indicative of how a volume pop would be wired the signal from the pickups is connected to the left terminal the wire on the center terminal is going to the amps input and the wire on the right terminal is going to ground with the knob turned up completely the connection to the amplifier is 100 percent as the knob is turned down the wiper moves from the left to the right terminal and the resistance increases between the left terminal and the center terminal essentially turning off the signal to the amp but gradually</a:t>
            </a:r>
            <a:endParaRPr sz="1800">
              <a:solidFill>
                <a:srgbClr val="FFFFFF"/>
              </a:solidFill>
            </a:endParaRPr>
          </a:p>
        </p:txBody>
      </p:sp>
      <p:pic>
        <p:nvPicPr>
          <p:cNvPr id="195" name="Google Shape;195;p23"/>
          <p:cNvPicPr preferRelativeResize="0"/>
          <p:nvPr/>
        </p:nvPicPr>
        <p:blipFill>
          <a:blip r:embed="rId3">
            <a:alphaModFix/>
          </a:blip>
          <a:stretch>
            <a:fillRect/>
          </a:stretch>
        </p:blipFill>
        <p:spPr>
          <a:xfrm>
            <a:off x="290000" y="4480975"/>
            <a:ext cx="2247900" cy="1543050"/>
          </a:xfrm>
          <a:prstGeom prst="rect">
            <a:avLst/>
          </a:prstGeom>
          <a:noFill/>
          <a:ln>
            <a:noFill/>
          </a:ln>
        </p:spPr>
      </p:pic>
      <p:pic>
        <p:nvPicPr>
          <p:cNvPr id="196" name="Google Shape;196;p23"/>
          <p:cNvPicPr preferRelativeResize="0"/>
          <p:nvPr/>
        </p:nvPicPr>
        <p:blipFill>
          <a:blip r:embed="rId4">
            <a:alphaModFix/>
          </a:blip>
          <a:stretch>
            <a:fillRect/>
          </a:stretch>
        </p:blipFill>
        <p:spPr>
          <a:xfrm>
            <a:off x="2887125" y="4480975"/>
            <a:ext cx="2038350" cy="1476375"/>
          </a:xfrm>
          <a:prstGeom prst="rect">
            <a:avLst/>
          </a:prstGeom>
          <a:noFill/>
          <a:ln>
            <a:noFill/>
          </a:ln>
        </p:spPr>
      </p:pic>
      <p:pic>
        <p:nvPicPr>
          <p:cNvPr id="197" name="Google Shape;197;p23"/>
          <p:cNvPicPr preferRelativeResize="0"/>
          <p:nvPr/>
        </p:nvPicPr>
        <p:blipFill>
          <a:blip r:embed="rId5">
            <a:alphaModFix/>
          </a:blip>
          <a:stretch>
            <a:fillRect/>
          </a:stretch>
        </p:blipFill>
        <p:spPr>
          <a:xfrm>
            <a:off x="5274700" y="4504788"/>
            <a:ext cx="2114550" cy="1428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4"/>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Volume Control</a:t>
            </a:r>
            <a:endParaRPr/>
          </a:p>
        </p:txBody>
      </p:sp>
      <p:sp>
        <p:nvSpPr>
          <p:cNvPr id="203" name="Google Shape;203;p24"/>
          <p:cNvSpPr txBox="1"/>
          <p:nvPr>
            <p:ph idx="1" type="body"/>
          </p:nvPr>
        </p:nvSpPr>
        <p:spPr>
          <a:xfrm>
            <a:off x="457200" y="1981200"/>
            <a:ext cx="58674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hlink"/>
              </a:buClr>
              <a:buSzPts val="2080"/>
              <a:buFont typeface="Noto Sans Symbols"/>
              <a:buChar char="■"/>
            </a:pPr>
            <a:r>
              <a:rPr b="0" i="0" lang="en-US" sz="3200" u="none" cap="none" strike="noStrike">
                <a:solidFill>
                  <a:schemeClr val="lt1"/>
                </a:solidFill>
                <a:latin typeface="Tahoma"/>
                <a:ea typeface="Tahoma"/>
                <a:cs typeface="Tahoma"/>
                <a:sym typeface="Tahoma"/>
              </a:rPr>
              <a:t>Potentiometer is grounded on one side</a:t>
            </a:r>
            <a:endParaRPr/>
          </a:p>
        </p:txBody>
      </p:sp>
      <p:pic>
        <p:nvPicPr>
          <p:cNvPr descr="ANd9GcSvii3niWZGTsBT2WF50_KDRc9EieurdJivHX3Ogd6VHXLB-jFF2Q" id="204" name="Google Shape;204;p24"/>
          <p:cNvPicPr preferRelativeResize="0"/>
          <p:nvPr/>
        </p:nvPicPr>
        <p:blipFill rotWithShape="1">
          <a:blip r:embed="rId3">
            <a:alphaModFix/>
          </a:blip>
          <a:srcRect b="0" l="0" r="0" t="0"/>
          <a:stretch/>
        </p:blipFill>
        <p:spPr>
          <a:xfrm>
            <a:off x="5476875" y="2895600"/>
            <a:ext cx="2143125" cy="2143125"/>
          </a:xfrm>
          <a:prstGeom prst="rect">
            <a:avLst/>
          </a:prstGeom>
          <a:noFill/>
          <a:ln>
            <a:noFill/>
          </a:ln>
        </p:spPr>
      </p:pic>
      <p:sp>
        <p:nvSpPr>
          <p:cNvPr id="205" name="Google Shape;205;p24"/>
          <p:cNvSpPr/>
          <p:nvPr/>
        </p:nvSpPr>
        <p:spPr>
          <a:xfrm>
            <a:off x="4648200" y="3236913"/>
            <a:ext cx="1647825" cy="725487"/>
          </a:xfrm>
          <a:custGeom>
            <a:rect b="b" l="l" r="r" t="t"/>
            <a:pathLst>
              <a:path extrusionOk="0" h="664" w="1131">
                <a:moveTo>
                  <a:pt x="636" y="518"/>
                </a:moveTo>
                <a:cubicBezTo>
                  <a:pt x="611" y="523"/>
                  <a:pt x="584" y="524"/>
                  <a:pt x="560" y="533"/>
                </a:cubicBezTo>
                <a:cubicBezTo>
                  <a:pt x="532" y="544"/>
                  <a:pt x="521" y="568"/>
                  <a:pt x="500" y="586"/>
                </a:cubicBezTo>
                <a:cubicBezTo>
                  <a:pt x="477" y="606"/>
                  <a:pt x="438" y="622"/>
                  <a:pt x="409" y="631"/>
                </a:cubicBezTo>
                <a:cubicBezTo>
                  <a:pt x="137" y="621"/>
                  <a:pt x="297" y="664"/>
                  <a:pt x="181" y="586"/>
                </a:cubicBezTo>
                <a:cubicBezTo>
                  <a:pt x="167" y="577"/>
                  <a:pt x="149" y="573"/>
                  <a:pt x="136" y="563"/>
                </a:cubicBezTo>
                <a:cubicBezTo>
                  <a:pt x="94" y="532"/>
                  <a:pt x="83" y="507"/>
                  <a:pt x="53" y="465"/>
                </a:cubicBezTo>
                <a:cubicBezTo>
                  <a:pt x="46" y="455"/>
                  <a:pt x="30" y="434"/>
                  <a:pt x="30" y="434"/>
                </a:cubicBezTo>
                <a:cubicBezTo>
                  <a:pt x="24" y="411"/>
                  <a:pt x="22" y="403"/>
                  <a:pt x="15" y="381"/>
                </a:cubicBezTo>
                <a:cubicBezTo>
                  <a:pt x="10" y="366"/>
                  <a:pt x="0" y="336"/>
                  <a:pt x="0" y="336"/>
                </a:cubicBezTo>
                <a:cubicBezTo>
                  <a:pt x="15" y="282"/>
                  <a:pt x="23" y="255"/>
                  <a:pt x="68" y="222"/>
                </a:cubicBezTo>
                <a:cubicBezTo>
                  <a:pt x="87" y="159"/>
                  <a:pt x="217" y="102"/>
                  <a:pt x="280" y="86"/>
                </a:cubicBezTo>
                <a:cubicBezTo>
                  <a:pt x="310" y="78"/>
                  <a:pt x="371" y="63"/>
                  <a:pt x="371" y="63"/>
                </a:cubicBezTo>
                <a:cubicBezTo>
                  <a:pt x="500" y="0"/>
                  <a:pt x="409" y="32"/>
                  <a:pt x="659" y="40"/>
                </a:cubicBezTo>
                <a:cubicBezTo>
                  <a:pt x="691" y="56"/>
                  <a:pt x="726" y="62"/>
                  <a:pt x="757" y="78"/>
                </a:cubicBezTo>
                <a:cubicBezTo>
                  <a:pt x="803" y="102"/>
                  <a:pt x="846" y="127"/>
                  <a:pt x="894" y="146"/>
                </a:cubicBezTo>
                <a:cubicBezTo>
                  <a:pt x="902" y="154"/>
                  <a:pt x="908" y="163"/>
                  <a:pt x="917" y="169"/>
                </a:cubicBezTo>
                <a:cubicBezTo>
                  <a:pt x="928" y="176"/>
                  <a:pt x="944" y="175"/>
                  <a:pt x="954" y="184"/>
                </a:cubicBezTo>
                <a:cubicBezTo>
                  <a:pt x="960" y="189"/>
                  <a:pt x="957" y="201"/>
                  <a:pt x="962" y="207"/>
                </a:cubicBezTo>
                <a:cubicBezTo>
                  <a:pt x="997" y="252"/>
                  <a:pt x="994" y="247"/>
                  <a:pt x="1030" y="260"/>
                </a:cubicBezTo>
                <a:cubicBezTo>
                  <a:pt x="1066" y="296"/>
                  <a:pt x="1048" y="281"/>
                  <a:pt x="1106" y="321"/>
                </a:cubicBezTo>
                <a:cubicBezTo>
                  <a:pt x="1131" y="338"/>
                  <a:pt x="1129" y="327"/>
                  <a:pt x="1129" y="343"/>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206" name="Google Shape;206;p24"/>
          <p:cNvCxnSpPr/>
          <p:nvPr/>
        </p:nvCxnSpPr>
        <p:spPr>
          <a:xfrm flipH="1" rot="10800000">
            <a:off x="4114800" y="4572000"/>
            <a:ext cx="1676400" cy="609600"/>
          </a:xfrm>
          <a:prstGeom prst="straightConnector1">
            <a:avLst/>
          </a:prstGeom>
          <a:noFill/>
          <a:ln cap="flat" cmpd="sng" w="76200">
            <a:solidFill>
              <a:srgbClr val="FF0000"/>
            </a:solidFill>
            <a:prstDash val="solid"/>
            <a:round/>
            <a:headEnd len="med" w="med" type="none"/>
            <a:tailEnd len="med" w="med" type="triangle"/>
          </a:ln>
        </p:spPr>
      </p:cxnSp>
      <p:cxnSp>
        <p:nvCxnSpPr>
          <p:cNvPr id="207" name="Google Shape;207;p24"/>
          <p:cNvCxnSpPr/>
          <p:nvPr/>
        </p:nvCxnSpPr>
        <p:spPr>
          <a:xfrm flipH="1">
            <a:off x="3886200" y="4191000"/>
            <a:ext cx="1676400" cy="152400"/>
          </a:xfrm>
          <a:prstGeom prst="straightConnector1">
            <a:avLst/>
          </a:prstGeom>
          <a:noFill/>
          <a:ln cap="flat" cmpd="sng" w="76200">
            <a:solidFill>
              <a:schemeClr val="dk1"/>
            </a:solidFill>
            <a:prstDash val="solid"/>
            <a:round/>
            <a:headEnd len="med" w="med" type="none"/>
            <a:tailEnd len="med" w="med" type="triangle"/>
          </a:ln>
        </p:spPr>
      </p:cxnSp>
      <p:sp>
        <p:nvSpPr>
          <p:cNvPr id="208" name="Google Shape;208;p24"/>
          <p:cNvSpPr txBox="1"/>
          <p:nvPr/>
        </p:nvSpPr>
        <p:spPr>
          <a:xfrm>
            <a:off x="1828800" y="4953000"/>
            <a:ext cx="2286000" cy="36671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800">
                <a:solidFill>
                  <a:schemeClr val="lt1"/>
                </a:solidFill>
                <a:latin typeface="Tahoma"/>
                <a:ea typeface="Tahoma"/>
                <a:cs typeface="Tahoma"/>
                <a:sym typeface="Tahoma"/>
              </a:rPr>
              <a:t>Signal from pickup</a:t>
            </a:r>
            <a:endParaRPr/>
          </a:p>
        </p:txBody>
      </p:sp>
      <p:sp>
        <p:nvSpPr>
          <p:cNvPr id="209" name="Google Shape;209;p24"/>
          <p:cNvSpPr txBox="1"/>
          <p:nvPr/>
        </p:nvSpPr>
        <p:spPr>
          <a:xfrm>
            <a:off x="1676400" y="4038600"/>
            <a:ext cx="2133600" cy="64135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800">
                <a:solidFill>
                  <a:schemeClr val="lt1"/>
                </a:solidFill>
                <a:latin typeface="Tahoma"/>
                <a:ea typeface="Tahoma"/>
                <a:cs typeface="Tahoma"/>
                <a:sym typeface="Tahoma"/>
              </a:rPr>
              <a:t>Signal out to amplifier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Tone Control</a:t>
            </a:r>
            <a:endParaRPr/>
          </a:p>
        </p:txBody>
      </p:sp>
      <p:sp>
        <p:nvSpPr>
          <p:cNvPr id="215" name="Google Shape;215;p25"/>
          <p:cNvSpPr txBox="1"/>
          <p:nvPr>
            <p:ph idx="1" type="body"/>
          </p:nvPr>
        </p:nvSpPr>
        <p:spPr>
          <a:xfrm>
            <a:off x="457200" y="1981200"/>
            <a:ext cx="46482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2080"/>
              <a:buFont typeface="Noto Sans Symbols"/>
              <a:buChar char="■"/>
            </a:pPr>
            <a:r>
              <a:rPr b="0" i="0" lang="en-US" sz="3200" u="none" cap="none" strike="noStrike">
                <a:solidFill>
                  <a:schemeClr val="lt1"/>
                </a:solidFill>
                <a:latin typeface="Tahoma"/>
                <a:ea typeface="Tahoma"/>
                <a:cs typeface="Tahoma"/>
                <a:sym typeface="Tahoma"/>
              </a:rPr>
              <a:t>Potentiometer plus capacitor makes tone control</a:t>
            </a:r>
            <a:endParaRPr/>
          </a:p>
          <a:p>
            <a:pPr indent="-342900" lvl="0" marL="342900" marR="0" rtl="0" algn="l">
              <a:lnSpc>
                <a:spcPct val="90000"/>
              </a:lnSpc>
              <a:spcBef>
                <a:spcPts val="640"/>
              </a:spcBef>
              <a:spcAft>
                <a:spcPts val="0"/>
              </a:spcAft>
              <a:buClr>
                <a:schemeClr val="hlink"/>
              </a:buClr>
              <a:buSzPts val="2080"/>
              <a:buFont typeface="Noto Sans Symbols"/>
              <a:buChar char="■"/>
            </a:pPr>
            <a:r>
              <a:rPr b="0" i="0" lang="en-US" sz="3200" u="none" cap="none" strike="noStrike">
                <a:solidFill>
                  <a:schemeClr val="lt1"/>
                </a:solidFill>
                <a:latin typeface="Tahoma"/>
                <a:ea typeface="Tahoma"/>
                <a:cs typeface="Tahoma"/>
                <a:sym typeface="Tahoma"/>
              </a:rPr>
              <a:t>“Low Pass Filter”</a:t>
            </a:r>
            <a:endParaRPr b="0" i="0" sz="3200" u="none" cap="none" strike="noStrike">
              <a:solidFill>
                <a:schemeClr val="lt1"/>
              </a:solidFill>
              <a:latin typeface="Tahoma"/>
              <a:ea typeface="Tahoma"/>
              <a:cs typeface="Tahoma"/>
              <a:sym typeface="Tahoma"/>
            </a:endParaRPr>
          </a:p>
          <a:p>
            <a:pPr indent="-342900" lvl="0" marL="342900" marR="0" rtl="0" algn="l">
              <a:lnSpc>
                <a:spcPct val="90000"/>
              </a:lnSpc>
              <a:spcBef>
                <a:spcPts val="640"/>
              </a:spcBef>
              <a:spcAft>
                <a:spcPts val="0"/>
              </a:spcAft>
              <a:buClr>
                <a:schemeClr val="hlink"/>
              </a:buClr>
              <a:buSzPts val="2080"/>
              <a:buFont typeface="Noto Sans Symbols"/>
              <a:buChar char="■"/>
            </a:pPr>
            <a:r>
              <a:rPr b="0" i="0" lang="en-US" sz="3200" u="none" cap="none" strike="noStrike">
                <a:solidFill>
                  <a:schemeClr val="lt1"/>
                </a:solidFill>
                <a:latin typeface="Tahoma"/>
                <a:ea typeface="Tahoma"/>
                <a:cs typeface="Tahoma"/>
                <a:sym typeface="Tahoma"/>
              </a:rPr>
              <a:t>Blocks high frequencies</a:t>
            </a:r>
            <a:endParaRPr/>
          </a:p>
          <a:p>
            <a:pPr indent="-342900" lvl="0" marL="342900" marR="0" rtl="0" algn="l">
              <a:lnSpc>
                <a:spcPct val="90000"/>
              </a:lnSpc>
              <a:spcBef>
                <a:spcPts val="640"/>
              </a:spcBef>
              <a:spcAft>
                <a:spcPts val="0"/>
              </a:spcAft>
              <a:buClr>
                <a:schemeClr val="hlink"/>
              </a:buClr>
              <a:buSzPts val="2080"/>
              <a:buFont typeface="Noto Sans Symbols"/>
              <a:buChar char="■"/>
            </a:pPr>
            <a:r>
              <a:rPr b="0" i="0" lang="en-US" sz="3200" u="none" cap="none" strike="noStrike">
                <a:solidFill>
                  <a:schemeClr val="lt1"/>
                </a:solidFill>
                <a:latin typeface="Tahoma"/>
                <a:ea typeface="Tahoma"/>
                <a:cs typeface="Tahoma"/>
                <a:sym typeface="Tahoma"/>
              </a:rPr>
              <a:t>Only allows low frequencies to pass</a:t>
            </a:r>
            <a:endParaRPr/>
          </a:p>
          <a:p>
            <a:pPr indent="-210820" lvl="0" marL="342900" marR="0" rtl="0" algn="l">
              <a:lnSpc>
                <a:spcPct val="90000"/>
              </a:lnSpc>
              <a:spcBef>
                <a:spcPts val="640"/>
              </a:spcBef>
              <a:spcAft>
                <a:spcPts val="0"/>
              </a:spcAft>
              <a:buClr>
                <a:schemeClr val="hlink"/>
              </a:buClr>
              <a:buSzPts val="2080"/>
              <a:buFont typeface="Noto Sans Symbols"/>
              <a:buNone/>
            </a:pPr>
            <a:r>
              <a:t/>
            </a:r>
            <a:endParaRPr b="0" i="0" sz="3200" u="none" cap="none" strike="noStrike">
              <a:solidFill>
                <a:schemeClr val="lt1"/>
              </a:solidFill>
              <a:latin typeface="Tahoma"/>
              <a:ea typeface="Tahoma"/>
              <a:cs typeface="Tahoma"/>
              <a:sym typeface="Tahoma"/>
            </a:endParaRPr>
          </a:p>
        </p:txBody>
      </p:sp>
      <p:pic>
        <p:nvPicPr>
          <p:cNvPr descr="ANd9GcSvii3niWZGTsBT2WF50_KDRc9EieurdJivHX3Ogd6VHXLB-jFF2Q" id="216" name="Google Shape;216;p25"/>
          <p:cNvPicPr preferRelativeResize="0"/>
          <p:nvPr/>
        </p:nvPicPr>
        <p:blipFill rotWithShape="1">
          <a:blip r:embed="rId3">
            <a:alphaModFix/>
          </a:blip>
          <a:srcRect b="0" l="0" r="0" t="0"/>
          <a:stretch/>
        </p:blipFill>
        <p:spPr>
          <a:xfrm>
            <a:off x="6096000" y="3200400"/>
            <a:ext cx="2143125" cy="2143125"/>
          </a:xfrm>
          <a:prstGeom prst="rect">
            <a:avLst/>
          </a:prstGeom>
          <a:noFill/>
          <a:ln>
            <a:noFill/>
          </a:ln>
        </p:spPr>
      </p:pic>
      <p:pic>
        <p:nvPicPr>
          <p:cNvPr descr="ANd9GcQc1XnQSnn7gcJxAxL4HDSVlP2kHJPd9JIWmwx3Yp3OfpS2GlD_" id="217" name="Google Shape;217;p25"/>
          <p:cNvPicPr preferRelativeResize="0"/>
          <p:nvPr/>
        </p:nvPicPr>
        <p:blipFill rotWithShape="1">
          <a:blip r:embed="rId4">
            <a:alphaModFix/>
          </a:blip>
          <a:srcRect b="0" l="0" r="0" t="0"/>
          <a:stretch/>
        </p:blipFill>
        <p:spPr>
          <a:xfrm>
            <a:off x="4856163" y="2628900"/>
            <a:ext cx="1239837" cy="1562100"/>
          </a:xfrm>
          <a:prstGeom prst="rect">
            <a:avLst/>
          </a:prstGeom>
          <a:noFill/>
          <a:ln>
            <a:noFill/>
          </a:ln>
        </p:spPr>
      </p:pic>
      <p:cxnSp>
        <p:nvCxnSpPr>
          <p:cNvPr id="218" name="Google Shape;218;p25"/>
          <p:cNvCxnSpPr/>
          <p:nvPr/>
        </p:nvCxnSpPr>
        <p:spPr>
          <a:xfrm>
            <a:off x="6019800" y="3962400"/>
            <a:ext cx="228600" cy="152400"/>
          </a:xfrm>
          <a:prstGeom prst="straightConnector1">
            <a:avLst/>
          </a:prstGeom>
          <a:noFill/>
          <a:ln cap="flat" cmpd="sng" w="38100">
            <a:solidFill>
              <a:srgbClr val="000000"/>
            </a:solidFill>
            <a:prstDash val="solid"/>
            <a:round/>
            <a:headEnd len="med" w="med" type="none"/>
            <a:tailEnd len="med" w="med" type="none"/>
          </a:ln>
        </p:spPr>
      </p:cxnSp>
      <p:sp>
        <p:nvSpPr>
          <p:cNvPr id="219" name="Google Shape;219;p25"/>
          <p:cNvSpPr/>
          <p:nvPr/>
        </p:nvSpPr>
        <p:spPr>
          <a:xfrm>
            <a:off x="5786438" y="4127500"/>
            <a:ext cx="795337" cy="228600"/>
          </a:xfrm>
          <a:custGeom>
            <a:rect b="b" l="l" r="r" t="t"/>
            <a:pathLst>
              <a:path extrusionOk="0" h="144" w="501">
                <a:moveTo>
                  <a:pt x="0" y="0"/>
                </a:moveTo>
                <a:cubicBezTo>
                  <a:pt x="28" y="76"/>
                  <a:pt x="196" y="70"/>
                  <a:pt x="251" y="75"/>
                </a:cubicBezTo>
                <a:cubicBezTo>
                  <a:pt x="274" y="77"/>
                  <a:pt x="296" y="80"/>
                  <a:pt x="319" y="83"/>
                </a:cubicBezTo>
                <a:cubicBezTo>
                  <a:pt x="372" y="97"/>
                  <a:pt x="415" y="119"/>
                  <a:pt x="470" y="128"/>
                </a:cubicBezTo>
                <a:cubicBezTo>
                  <a:pt x="497" y="137"/>
                  <a:pt x="487" y="130"/>
                  <a:pt x="501" y="144"/>
                </a:cubicBezTo>
              </a:path>
            </a:pathLst>
          </a:custGeom>
          <a:noFill/>
          <a:ln cap="flat" cmpd="sng" w="571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220" name="Google Shape;220;p25"/>
          <p:cNvCxnSpPr/>
          <p:nvPr/>
        </p:nvCxnSpPr>
        <p:spPr>
          <a:xfrm flipH="1" rot="10800000">
            <a:off x="5486400" y="4495800"/>
            <a:ext cx="685800" cy="609600"/>
          </a:xfrm>
          <a:prstGeom prst="straightConnector1">
            <a:avLst/>
          </a:prstGeom>
          <a:noFill/>
          <a:ln cap="flat" cmpd="sng" w="57150">
            <a:solidFill>
              <a:srgbClr val="FF0000"/>
            </a:solidFill>
            <a:prstDash val="solid"/>
            <a:round/>
            <a:headEnd len="med" w="med" type="none"/>
            <a:tailEnd len="med" w="med" type="triangle"/>
          </a:ln>
        </p:spPr>
      </p:cxnSp>
      <p:sp>
        <p:nvSpPr>
          <p:cNvPr id="221" name="Google Shape;221;p25"/>
          <p:cNvSpPr txBox="1"/>
          <p:nvPr/>
        </p:nvSpPr>
        <p:spPr>
          <a:xfrm>
            <a:off x="5241925" y="5365750"/>
            <a:ext cx="20574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ahoma"/>
                <a:ea typeface="Tahoma"/>
                <a:cs typeface="Tahoma"/>
                <a:sym typeface="Tahoma"/>
              </a:rPr>
              <a:t>Signal from pickup</a:t>
            </a:r>
            <a:endParaRPr/>
          </a:p>
        </p:txBody>
      </p:sp>
      <p:sp>
        <p:nvSpPr>
          <p:cNvPr id="222" name="Google Shape;222;p25"/>
          <p:cNvSpPr txBox="1"/>
          <p:nvPr/>
        </p:nvSpPr>
        <p:spPr>
          <a:xfrm>
            <a:off x="6172200" y="1676400"/>
            <a:ext cx="2133600" cy="1187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Tahoma"/>
                <a:ea typeface="Tahoma"/>
                <a:cs typeface="Tahoma"/>
                <a:sym typeface="Tahoma"/>
              </a:rPr>
              <a:t>Capacitor is grounded to back of case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Volume and Tone together</a:t>
            </a:r>
            <a:endParaRPr/>
          </a:p>
        </p:txBody>
      </p:sp>
      <p:pic>
        <p:nvPicPr>
          <p:cNvPr descr="ANd9GcSvii3niWZGTsBT2WF50_KDRc9EieurdJivHX3Ogd6VHXLB-jFF2Q" id="228" name="Google Shape;228;p26"/>
          <p:cNvPicPr preferRelativeResize="0"/>
          <p:nvPr/>
        </p:nvPicPr>
        <p:blipFill rotWithShape="1">
          <a:blip r:embed="rId3">
            <a:alphaModFix/>
          </a:blip>
          <a:srcRect b="0" l="0" r="0" t="0"/>
          <a:stretch/>
        </p:blipFill>
        <p:spPr>
          <a:xfrm>
            <a:off x="6096000" y="3200400"/>
            <a:ext cx="2143125" cy="2143125"/>
          </a:xfrm>
          <a:prstGeom prst="rect">
            <a:avLst/>
          </a:prstGeom>
          <a:noFill/>
          <a:ln>
            <a:noFill/>
          </a:ln>
        </p:spPr>
      </p:pic>
      <p:pic>
        <p:nvPicPr>
          <p:cNvPr descr="ANd9GcQc1XnQSnn7gcJxAxL4HDSVlP2kHJPd9JIWmwx3Yp3OfpS2GlD_" id="229" name="Google Shape;229;p26"/>
          <p:cNvPicPr preferRelativeResize="0"/>
          <p:nvPr/>
        </p:nvPicPr>
        <p:blipFill rotWithShape="1">
          <a:blip r:embed="rId4">
            <a:alphaModFix/>
          </a:blip>
          <a:srcRect b="0" l="0" r="0" t="0"/>
          <a:stretch/>
        </p:blipFill>
        <p:spPr>
          <a:xfrm>
            <a:off x="4856163" y="2628900"/>
            <a:ext cx="1239837" cy="1562100"/>
          </a:xfrm>
          <a:prstGeom prst="rect">
            <a:avLst/>
          </a:prstGeom>
          <a:noFill/>
          <a:ln>
            <a:noFill/>
          </a:ln>
        </p:spPr>
      </p:pic>
      <p:cxnSp>
        <p:nvCxnSpPr>
          <p:cNvPr id="230" name="Google Shape;230;p26"/>
          <p:cNvCxnSpPr/>
          <p:nvPr/>
        </p:nvCxnSpPr>
        <p:spPr>
          <a:xfrm flipH="1" rot="10800000">
            <a:off x="5486400" y="4495800"/>
            <a:ext cx="685800" cy="609600"/>
          </a:xfrm>
          <a:prstGeom prst="straightConnector1">
            <a:avLst/>
          </a:prstGeom>
          <a:noFill/>
          <a:ln cap="flat" cmpd="sng" w="57150">
            <a:solidFill>
              <a:srgbClr val="FF0000"/>
            </a:solidFill>
            <a:prstDash val="solid"/>
            <a:round/>
            <a:headEnd len="med" w="med" type="none"/>
            <a:tailEnd len="med" w="med" type="triangle"/>
          </a:ln>
        </p:spPr>
      </p:cxnSp>
      <p:pic>
        <p:nvPicPr>
          <p:cNvPr descr="ANd9GcSvii3niWZGTsBT2WF50_KDRc9EieurdJivHX3Ogd6VHXLB-jFF2Q" id="231" name="Google Shape;231;p26"/>
          <p:cNvPicPr preferRelativeResize="0"/>
          <p:nvPr/>
        </p:nvPicPr>
        <p:blipFill rotWithShape="1">
          <a:blip r:embed="rId3">
            <a:alphaModFix/>
          </a:blip>
          <a:srcRect b="0" l="0" r="0" t="0"/>
          <a:stretch/>
        </p:blipFill>
        <p:spPr>
          <a:xfrm>
            <a:off x="1971675" y="3200400"/>
            <a:ext cx="2143125" cy="2143125"/>
          </a:xfrm>
          <a:prstGeom prst="rect">
            <a:avLst/>
          </a:prstGeom>
          <a:noFill/>
          <a:ln>
            <a:noFill/>
          </a:ln>
        </p:spPr>
      </p:pic>
      <p:sp>
        <p:nvSpPr>
          <p:cNvPr id="232" name="Google Shape;232;p26"/>
          <p:cNvSpPr/>
          <p:nvPr/>
        </p:nvSpPr>
        <p:spPr>
          <a:xfrm>
            <a:off x="1143000" y="3541713"/>
            <a:ext cx="1647825" cy="725487"/>
          </a:xfrm>
          <a:custGeom>
            <a:rect b="b" l="l" r="r" t="t"/>
            <a:pathLst>
              <a:path extrusionOk="0" h="664" w="1131">
                <a:moveTo>
                  <a:pt x="636" y="518"/>
                </a:moveTo>
                <a:cubicBezTo>
                  <a:pt x="611" y="523"/>
                  <a:pt x="584" y="524"/>
                  <a:pt x="560" y="533"/>
                </a:cubicBezTo>
                <a:cubicBezTo>
                  <a:pt x="532" y="544"/>
                  <a:pt x="521" y="568"/>
                  <a:pt x="500" y="586"/>
                </a:cubicBezTo>
                <a:cubicBezTo>
                  <a:pt x="477" y="606"/>
                  <a:pt x="438" y="622"/>
                  <a:pt x="409" y="631"/>
                </a:cubicBezTo>
                <a:cubicBezTo>
                  <a:pt x="137" y="621"/>
                  <a:pt x="297" y="664"/>
                  <a:pt x="181" y="586"/>
                </a:cubicBezTo>
                <a:cubicBezTo>
                  <a:pt x="167" y="577"/>
                  <a:pt x="149" y="573"/>
                  <a:pt x="136" y="563"/>
                </a:cubicBezTo>
                <a:cubicBezTo>
                  <a:pt x="94" y="532"/>
                  <a:pt x="83" y="507"/>
                  <a:pt x="53" y="465"/>
                </a:cubicBezTo>
                <a:cubicBezTo>
                  <a:pt x="46" y="455"/>
                  <a:pt x="30" y="434"/>
                  <a:pt x="30" y="434"/>
                </a:cubicBezTo>
                <a:cubicBezTo>
                  <a:pt x="24" y="411"/>
                  <a:pt x="22" y="403"/>
                  <a:pt x="15" y="381"/>
                </a:cubicBezTo>
                <a:cubicBezTo>
                  <a:pt x="10" y="366"/>
                  <a:pt x="0" y="336"/>
                  <a:pt x="0" y="336"/>
                </a:cubicBezTo>
                <a:cubicBezTo>
                  <a:pt x="15" y="282"/>
                  <a:pt x="23" y="255"/>
                  <a:pt x="68" y="222"/>
                </a:cubicBezTo>
                <a:cubicBezTo>
                  <a:pt x="87" y="159"/>
                  <a:pt x="217" y="102"/>
                  <a:pt x="280" y="86"/>
                </a:cubicBezTo>
                <a:cubicBezTo>
                  <a:pt x="310" y="78"/>
                  <a:pt x="371" y="63"/>
                  <a:pt x="371" y="63"/>
                </a:cubicBezTo>
                <a:cubicBezTo>
                  <a:pt x="500" y="0"/>
                  <a:pt x="409" y="32"/>
                  <a:pt x="659" y="40"/>
                </a:cubicBezTo>
                <a:cubicBezTo>
                  <a:pt x="691" y="56"/>
                  <a:pt x="726" y="62"/>
                  <a:pt x="757" y="78"/>
                </a:cubicBezTo>
                <a:cubicBezTo>
                  <a:pt x="803" y="102"/>
                  <a:pt x="846" y="127"/>
                  <a:pt x="894" y="146"/>
                </a:cubicBezTo>
                <a:cubicBezTo>
                  <a:pt x="902" y="154"/>
                  <a:pt x="908" y="163"/>
                  <a:pt x="917" y="169"/>
                </a:cubicBezTo>
                <a:cubicBezTo>
                  <a:pt x="928" y="176"/>
                  <a:pt x="944" y="175"/>
                  <a:pt x="954" y="184"/>
                </a:cubicBezTo>
                <a:cubicBezTo>
                  <a:pt x="960" y="189"/>
                  <a:pt x="957" y="201"/>
                  <a:pt x="962" y="207"/>
                </a:cubicBezTo>
                <a:cubicBezTo>
                  <a:pt x="997" y="252"/>
                  <a:pt x="994" y="247"/>
                  <a:pt x="1030" y="260"/>
                </a:cubicBezTo>
                <a:cubicBezTo>
                  <a:pt x="1066" y="296"/>
                  <a:pt x="1048" y="281"/>
                  <a:pt x="1106" y="321"/>
                </a:cubicBezTo>
                <a:cubicBezTo>
                  <a:pt x="1131" y="338"/>
                  <a:pt x="1129" y="327"/>
                  <a:pt x="1129" y="343"/>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233" name="Google Shape;233;p26"/>
          <p:cNvCxnSpPr/>
          <p:nvPr/>
        </p:nvCxnSpPr>
        <p:spPr>
          <a:xfrm flipH="1" rot="10800000">
            <a:off x="609600" y="4876800"/>
            <a:ext cx="1676400" cy="609600"/>
          </a:xfrm>
          <a:prstGeom prst="straightConnector1">
            <a:avLst/>
          </a:prstGeom>
          <a:noFill/>
          <a:ln cap="flat" cmpd="sng" w="76200">
            <a:solidFill>
              <a:srgbClr val="FF0000"/>
            </a:solidFill>
            <a:prstDash val="solid"/>
            <a:round/>
            <a:headEnd len="med" w="med" type="none"/>
            <a:tailEnd len="med" w="med" type="triangle"/>
          </a:ln>
        </p:spPr>
      </p:cxnSp>
      <p:cxnSp>
        <p:nvCxnSpPr>
          <p:cNvPr id="234" name="Google Shape;234;p26"/>
          <p:cNvCxnSpPr/>
          <p:nvPr/>
        </p:nvCxnSpPr>
        <p:spPr>
          <a:xfrm flipH="1">
            <a:off x="381000" y="4495800"/>
            <a:ext cx="1676400" cy="152400"/>
          </a:xfrm>
          <a:prstGeom prst="straightConnector1">
            <a:avLst/>
          </a:prstGeom>
          <a:noFill/>
          <a:ln cap="flat" cmpd="sng" w="76200">
            <a:solidFill>
              <a:schemeClr val="dk1"/>
            </a:solidFill>
            <a:prstDash val="solid"/>
            <a:round/>
            <a:headEnd len="med" w="med" type="none"/>
            <a:tailEnd len="med" w="med" type="triangle"/>
          </a:ln>
        </p:spPr>
      </p:cxnSp>
      <p:sp>
        <p:nvSpPr>
          <p:cNvPr id="235" name="Google Shape;235;p26"/>
          <p:cNvSpPr/>
          <p:nvPr/>
        </p:nvSpPr>
        <p:spPr>
          <a:xfrm>
            <a:off x="2262188" y="4884738"/>
            <a:ext cx="3224212" cy="863600"/>
          </a:xfrm>
          <a:custGeom>
            <a:rect b="b" l="l" r="r" t="t"/>
            <a:pathLst>
              <a:path extrusionOk="0" h="544" w="2031">
                <a:moveTo>
                  <a:pt x="0" y="0"/>
                </a:moveTo>
                <a:cubicBezTo>
                  <a:pt x="2" y="40"/>
                  <a:pt x="3" y="81"/>
                  <a:pt x="7" y="121"/>
                </a:cubicBezTo>
                <a:cubicBezTo>
                  <a:pt x="12" y="167"/>
                  <a:pt x="51" y="192"/>
                  <a:pt x="76" y="227"/>
                </a:cubicBezTo>
                <a:cubicBezTo>
                  <a:pt x="89" y="270"/>
                  <a:pt x="74" y="234"/>
                  <a:pt x="114" y="280"/>
                </a:cubicBezTo>
                <a:cubicBezTo>
                  <a:pt x="146" y="317"/>
                  <a:pt x="171" y="359"/>
                  <a:pt x="212" y="387"/>
                </a:cubicBezTo>
                <a:cubicBezTo>
                  <a:pt x="236" y="403"/>
                  <a:pt x="263" y="405"/>
                  <a:pt x="288" y="417"/>
                </a:cubicBezTo>
                <a:cubicBezTo>
                  <a:pt x="308" y="426"/>
                  <a:pt x="332" y="432"/>
                  <a:pt x="348" y="447"/>
                </a:cubicBezTo>
                <a:cubicBezTo>
                  <a:pt x="353" y="452"/>
                  <a:pt x="357" y="459"/>
                  <a:pt x="364" y="462"/>
                </a:cubicBezTo>
                <a:cubicBezTo>
                  <a:pt x="385" y="471"/>
                  <a:pt x="410" y="472"/>
                  <a:pt x="432" y="478"/>
                </a:cubicBezTo>
                <a:cubicBezTo>
                  <a:pt x="512" y="530"/>
                  <a:pt x="633" y="518"/>
                  <a:pt x="720" y="523"/>
                </a:cubicBezTo>
                <a:cubicBezTo>
                  <a:pt x="874" y="544"/>
                  <a:pt x="1029" y="518"/>
                  <a:pt x="1182" y="500"/>
                </a:cubicBezTo>
                <a:cubicBezTo>
                  <a:pt x="1220" y="489"/>
                  <a:pt x="1260" y="486"/>
                  <a:pt x="1296" y="470"/>
                </a:cubicBezTo>
                <a:cubicBezTo>
                  <a:pt x="1311" y="463"/>
                  <a:pt x="1320" y="449"/>
                  <a:pt x="1334" y="440"/>
                </a:cubicBezTo>
                <a:cubicBezTo>
                  <a:pt x="1353" y="428"/>
                  <a:pt x="1380" y="417"/>
                  <a:pt x="1402" y="409"/>
                </a:cubicBezTo>
                <a:cubicBezTo>
                  <a:pt x="1466" y="362"/>
                  <a:pt x="1534" y="325"/>
                  <a:pt x="1607" y="296"/>
                </a:cubicBezTo>
                <a:cubicBezTo>
                  <a:pt x="1630" y="272"/>
                  <a:pt x="1660" y="267"/>
                  <a:pt x="1690" y="258"/>
                </a:cubicBezTo>
                <a:cubicBezTo>
                  <a:pt x="1730" y="232"/>
                  <a:pt x="1772" y="227"/>
                  <a:pt x="1819" y="220"/>
                </a:cubicBezTo>
                <a:cubicBezTo>
                  <a:pt x="1864" y="191"/>
                  <a:pt x="1882" y="189"/>
                  <a:pt x="1940" y="182"/>
                </a:cubicBezTo>
                <a:cubicBezTo>
                  <a:pt x="1955" y="177"/>
                  <a:pt x="1975" y="178"/>
                  <a:pt x="1986" y="167"/>
                </a:cubicBezTo>
                <a:cubicBezTo>
                  <a:pt x="1992" y="161"/>
                  <a:pt x="1988" y="150"/>
                  <a:pt x="1993" y="144"/>
                </a:cubicBezTo>
                <a:cubicBezTo>
                  <a:pt x="2007" y="126"/>
                  <a:pt x="2014" y="129"/>
                  <a:pt x="2031" y="129"/>
                </a:cubicBezTo>
              </a:path>
            </a:pathLst>
          </a:cu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236" name="Google Shape;236;p26"/>
          <p:cNvCxnSpPr/>
          <p:nvPr/>
        </p:nvCxnSpPr>
        <p:spPr>
          <a:xfrm>
            <a:off x="6019800" y="3962400"/>
            <a:ext cx="228600" cy="152400"/>
          </a:xfrm>
          <a:prstGeom prst="straightConnector1">
            <a:avLst/>
          </a:prstGeom>
          <a:noFill/>
          <a:ln cap="flat" cmpd="sng" w="57150">
            <a:solidFill>
              <a:srgbClr val="000000"/>
            </a:solidFill>
            <a:prstDash val="solid"/>
            <a:round/>
            <a:headEnd len="med" w="med" type="none"/>
            <a:tailEnd len="med" w="med" type="none"/>
          </a:ln>
        </p:spPr>
      </p:cxnSp>
      <p:sp>
        <p:nvSpPr>
          <p:cNvPr id="237" name="Google Shape;237;p26"/>
          <p:cNvSpPr/>
          <p:nvPr/>
        </p:nvSpPr>
        <p:spPr>
          <a:xfrm>
            <a:off x="5794375" y="4143375"/>
            <a:ext cx="784225" cy="212725"/>
          </a:xfrm>
          <a:custGeom>
            <a:rect b="b" l="l" r="r" t="t"/>
            <a:pathLst>
              <a:path extrusionOk="0" h="134" w="494">
                <a:moveTo>
                  <a:pt x="0" y="0"/>
                </a:moveTo>
                <a:cubicBezTo>
                  <a:pt x="13" y="2"/>
                  <a:pt x="28" y="0"/>
                  <a:pt x="40" y="6"/>
                </a:cubicBezTo>
                <a:cubicBezTo>
                  <a:pt x="59" y="15"/>
                  <a:pt x="72" y="37"/>
                  <a:pt x="92" y="44"/>
                </a:cubicBezTo>
                <a:cubicBezTo>
                  <a:pt x="111" y="59"/>
                  <a:pt x="133" y="80"/>
                  <a:pt x="156" y="86"/>
                </a:cubicBezTo>
                <a:cubicBezTo>
                  <a:pt x="168" y="94"/>
                  <a:pt x="175" y="100"/>
                  <a:pt x="190" y="102"/>
                </a:cubicBezTo>
                <a:cubicBezTo>
                  <a:pt x="214" y="118"/>
                  <a:pt x="272" y="94"/>
                  <a:pt x="302" y="92"/>
                </a:cubicBezTo>
                <a:cubicBezTo>
                  <a:pt x="393" y="69"/>
                  <a:pt x="378" y="99"/>
                  <a:pt x="434" y="108"/>
                </a:cubicBezTo>
                <a:cubicBezTo>
                  <a:pt x="453" y="117"/>
                  <a:pt x="473" y="134"/>
                  <a:pt x="494" y="134"/>
                </a:cubicBezTo>
              </a:path>
            </a:pathLst>
          </a:custGeom>
          <a:noFill/>
          <a:ln cap="flat" cmpd="sng" w="571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sp>
        <p:nvSpPr>
          <p:cNvPr id="238" name="Google Shape;238;p26"/>
          <p:cNvSpPr/>
          <p:nvPr/>
        </p:nvSpPr>
        <p:spPr>
          <a:xfrm>
            <a:off x="3714750" y="4991100"/>
            <a:ext cx="3609975" cy="676275"/>
          </a:xfrm>
          <a:custGeom>
            <a:rect b="b" l="l" r="r" t="t"/>
            <a:pathLst>
              <a:path extrusionOk="0" h="426" w="2274">
                <a:moveTo>
                  <a:pt x="2274" y="150"/>
                </a:moveTo>
                <a:cubicBezTo>
                  <a:pt x="2248" y="178"/>
                  <a:pt x="2220" y="204"/>
                  <a:pt x="2196" y="234"/>
                </a:cubicBezTo>
                <a:cubicBezTo>
                  <a:pt x="2160" y="278"/>
                  <a:pt x="2151" y="318"/>
                  <a:pt x="2094" y="342"/>
                </a:cubicBezTo>
                <a:cubicBezTo>
                  <a:pt x="2054" y="359"/>
                  <a:pt x="2010" y="367"/>
                  <a:pt x="1968" y="378"/>
                </a:cubicBezTo>
                <a:cubicBezTo>
                  <a:pt x="1917" y="412"/>
                  <a:pt x="1852" y="391"/>
                  <a:pt x="1800" y="426"/>
                </a:cubicBezTo>
                <a:cubicBezTo>
                  <a:pt x="1560" y="422"/>
                  <a:pt x="1320" y="422"/>
                  <a:pt x="1080" y="414"/>
                </a:cubicBezTo>
                <a:cubicBezTo>
                  <a:pt x="1052" y="413"/>
                  <a:pt x="1035" y="378"/>
                  <a:pt x="1014" y="366"/>
                </a:cubicBezTo>
                <a:cubicBezTo>
                  <a:pt x="984" y="349"/>
                  <a:pt x="945" y="329"/>
                  <a:pt x="912" y="318"/>
                </a:cubicBezTo>
                <a:cubicBezTo>
                  <a:pt x="893" y="299"/>
                  <a:pt x="874" y="293"/>
                  <a:pt x="852" y="276"/>
                </a:cubicBezTo>
                <a:cubicBezTo>
                  <a:pt x="850" y="269"/>
                  <a:pt x="846" y="243"/>
                  <a:pt x="828" y="252"/>
                </a:cubicBezTo>
                <a:cubicBezTo>
                  <a:pt x="822" y="255"/>
                  <a:pt x="825" y="264"/>
                  <a:pt x="822" y="270"/>
                </a:cubicBezTo>
                <a:cubicBezTo>
                  <a:pt x="805" y="301"/>
                  <a:pt x="785" y="336"/>
                  <a:pt x="750" y="348"/>
                </a:cubicBezTo>
                <a:cubicBezTo>
                  <a:pt x="728" y="344"/>
                  <a:pt x="705" y="344"/>
                  <a:pt x="684" y="336"/>
                </a:cubicBezTo>
                <a:cubicBezTo>
                  <a:pt x="656" y="326"/>
                  <a:pt x="673" y="317"/>
                  <a:pt x="660" y="300"/>
                </a:cubicBezTo>
                <a:cubicBezTo>
                  <a:pt x="650" y="287"/>
                  <a:pt x="633" y="278"/>
                  <a:pt x="624" y="264"/>
                </a:cubicBezTo>
                <a:cubicBezTo>
                  <a:pt x="620" y="258"/>
                  <a:pt x="616" y="252"/>
                  <a:pt x="612" y="246"/>
                </a:cubicBezTo>
                <a:cubicBezTo>
                  <a:pt x="617" y="204"/>
                  <a:pt x="619" y="172"/>
                  <a:pt x="642" y="138"/>
                </a:cubicBezTo>
                <a:cubicBezTo>
                  <a:pt x="644" y="128"/>
                  <a:pt x="646" y="118"/>
                  <a:pt x="648" y="108"/>
                </a:cubicBezTo>
                <a:cubicBezTo>
                  <a:pt x="650" y="102"/>
                  <a:pt x="656" y="96"/>
                  <a:pt x="654" y="90"/>
                </a:cubicBezTo>
                <a:cubicBezTo>
                  <a:pt x="643" y="58"/>
                  <a:pt x="589" y="53"/>
                  <a:pt x="564" y="48"/>
                </a:cubicBezTo>
                <a:cubicBezTo>
                  <a:pt x="510" y="21"/>
                  <a:pt x="461" y="12"/>
                  <a:pt x="402" y="0"/>
                </a:cubicBezTo>
                <a:cubicBezTo>
                  <a:pt x="296" y="2"/>
                  <a:pt x="190" y="2"/>
                  <a:pt x="84" y="6"/>
                </a:cubicBezTo>
                <a:cubicBezTo>
                  <a:pt x="52" y="7"/>
                  <a:pt x="28" y="30"/>
                  <a:pt x="0" y="30"/>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sp>
        <p:nvSpPr>
          <p:cNvPr id="239" name="Google Shape;239;p26"/>
          <p:cNvSpPr txBox="1"/>
          <p:nvPr/>
        </p:nvSpPr>
        <p:spPr>
          <a:xfrm>
            <a:off x="4724400" y="5638800"/>
            <a:ext cx="3733800"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ahoma"/>
                <a:ea typeface="Tahoma"/>
                <a:cs typeface="Tahoma"/>
                <a:sym typeface="Tahoma"/>
              </a:rPr>
              <a:t>The cases of the  potentiometers are tied together and ground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¼” jack for plug</a:t>
            </a:r>
            <a:endParaRPr/>
          </a:p>
        </p:txBody>
      </p:sp>
      <p:pic>
        <p:nvPicPr>
          <p:cNvPr descr="ANd9GcQiygn6m37IaDqvyqPMxCPLc2FAszwGkmao1WgJIr9T117xFBAH" id="245" name="Google Shape;245;p27"/>
          <p:cNvPicPr preferRelativeResize="0"/>
          <p:nvPr>
            <p:ph idx="1" type="body"/>
          </p:nvPr>
        </p:nvPicPr>
        <p:blipFill rotWithShape="1">
          <a:blip r:embed="rId3">
            <a:alphaModFix/>
          </a:blip>
          <a:srcRect b="0" l="0" r="0" t="0"/>
          <a:stretch/>
        </p:blipFill>
        <p:spPr>
          <a:xfrm>
            <a:off x="1108075" y="3533775"/>
            <a:ext cx="2143125" cy="2143125"/>
          </a:xfrm>
          <a:prstGeom prst="rect">
            <a:avLst/>
          </a:prstGeom>
          <a:noFill/>
          <a:ln>
            <a:noFill/>
          </a:ln>
        </p:spPr>
      </p:pic>
      <p:cxnSp>
        <p:nvCxnSpPr>
          <p:cNvPr id="246" name="Google Shape;246;p27"/>
          <p:cNvCxnSpPr/>
          <p:nvPr/>
        </p:nvCxnSpPr>
        <p:spPr>
          <a:xfrm flipH="1">
            <a:off x="2209800" y="2693988"/>
            <a:ext cx="1849438" cy="1497012"/>
          </a:xfrm>
          <a:prstGeom prst="straightConnector1">
            <a:avLst/>
          </a:prstGeom>
          <a:noFill/>
          <a:ln cap="flat" cmpd="sng" w="76200">
            <a:solidFill>
              <a:srgbClr val="FF0000"/>
            </a:solidFill>
            <a:prstDash val="solid"/>
            <a:round/>
            <a:headEnd len="med" w="med" type="none"/>
            <a:tailEnd len="med" w="med" type="triangle"/>
          </a:ln>
        </p:spPr>
      </p:cxnSp>
      <p:cxnSp>
        <p:nvCxnSpPr>
          <p:cNvPr id="247" name="Google Shape;247;p27"/>
          <p:cNvCxnSpPr/>
          <p:nvPr/>
        </p:nvCxnSpPr>
        <p:spPr>
          <a:xfrm rot="10800000">
            <a:off x="2514600" y="4572000"/>
            <a:ext cx="1920875" cy="336550"/>
          </a:xfrm>
          <a:prstGeom prst="straightConnector1">
            <a:avLst/>
          </a:prstGeom>
          <a:noFill/>
          <a:ln cap="flat" cmpd="sng" w="76200">
            <a:solidFill>
              <a:srgbClr val="000000"/>
            </a:solidFill>
            <a:prstDash val="solid"/>
            <a:round/>
            <a:headEnd len="med" w="med" type="none"/>
            <a:tailEnd len="med" w="med" type="triangle"/>
          </a:ln>
        </p:spPr>
      </p:cxnSp>
      <p:sp>
        <p:nvSpPr>
          <p:cNvPr id="248" name="Google Shape;248;p27"/>
          <p:cNvSpPr txBox="1"/>
          <p:nvPr/>
        </p:nvSpPr>
        <p:spPr>
          <a:xfrm>
            <a:off x="4130675" y="2362200"/>
            <a:ext cx="2193925"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FF0000"/>
                </a:solidFill>
                <a:latin typeface="Tahoma"/>
                <a:ea typeface="Tahoma"/>
                <a:cs typeface="Tahoma"/>
                <a:sym typeface="Tahoma"/>
              </a:rPr>
              <a:t>Signal out</a:t>
            </a:r>
            <a:endParaRPr/>
          </a:p>
        </p:txBody>
      </p:sp>
      <p:sp>
        <p:nvSpPr>
          <p:cNvPr id="249" name="Google Shape;249;p27"/>
          <p:cNvSpPr txBox="1"/>
          <p:nvPr/>
        </p:nvSpPr>
        <p:spPr>
          <a:xfrm>
            <a:off x="4419600" y="4541838"/>
            <a:ext cx="1665288"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000000"/>
                </a:solidFill>
                <a:latin typeface="Tahoma"/>
                <a:ea typeface="Tahoma"/>
                <a:cs typeface="Tahoma"/>
                <a:sym typeface="Tahoma"/>
              </a:rPr>
              <a:t>Ground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8"/>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Controls with Jack</a:t>
            </a:r>
            <a:endParaRPr/>
          </a:p>
        </p:txBody>
      </p:sp>
      <p:grpSp>
        <p:nvGrpSpPr>
          <p:cNvPr id="255" name="Google Shape;255;p28"/>
          <p:cNvGrpSpPr/>
          <p:nvPr/>
        </p:nvGrpSpPr>
        <p:grpSpPr>
          <a:xfrm>
            <a:off x="1143000" y="2286000"/>
            <a:ext cx="6477000" cy="3644900"/>
            <a:chOff x="720" y="1440"/>
            <a:chExt cx="4080" cy="2296"/>
          </a:xfrm>
        </p:grpSpPr>
        <p:pic>
          <p:nvPicPr>
            <p:cNvPr descr="ANd9GcSvii3niWZGTsBT2WF50_KDRc9EieurdJivHX3Ogd6VHXLB-jFF2Q" id="256" name="Google Shape;256;p28"/>
            <p:cNvPicPr preferRelativeResize="0"/>
            <p:nvPr/>
          </p:nvPicPr>
          <p:blipFill rotWithShape="1">
            <a:blip r:embed="rId3">
              <a:alphaModFix/>
            </a:blip>
            <a:srcRect b="0" l="0" r="0" t="0"/>
            <a:stretch/>
          </p:blipFill>
          <p:spPr>
            <a:xfrm>
              <a:off x="3820" y="1701"/>
              <a:ext cx="980" cy="980"/>
            </a:xfrm>
            <a:prstGeom prst="rect">
              <a:avLst/>
            </a:prstGeom>
            <a:noFill/>
            <a:ln>
              <a:noFill/>
            </a:ln>
          </p:spPr>
        </p:pic>
        <p:pic>
          <p:nvPicPr>
            <p:cNvPr descr="ANd9GcQc1XnQSnn7gcJxAxL4HDSVlP2kHJPd9JIWmwx3Yp3OfpS2GlD_" id="257" name="Google Shape;257;p28"/>
            <p:cNvPicPr preferRelativeResize="0"/>
            <p:nvPr/>
          </p:nvPicPr>
          <p:blipFill rotWithShape="1">
            <a:blip r:embed="rId4">
              <a:alphaModFix/>
            </a:blip>
            <a:srcRect b="0" l="0" r="0" t="0"/>
            <a:stretch/>
          </p:blipFill>
          <p:spPr>
            <a:xfrm>
              <a:off x="3253" y="1440"/>
              <a:ext cx="567" cy="714"/>
            </a:xfrm>
            <a:prstGeom prst="rect">
              <a:avLst/>
            </a:prstGeom>
            <a:noFill/>
            <a:ln>
              <a:noFill/>
            </a:ln>
          </p:spPr>
        </p:pic>
        <p:cxnSp>
          <p:nvCxnSpPr>
            <p:cNvPr id="258" name="Google Shape;258;p28"/>
            <p:cNvCxnSpPr/>
            <p:nvPr/>
          </p:nvCxnSpPr>
          <p:spPr>
            <a:xfrm flipH="1" rot="10800000">
              <a:off x="3542" y="2293"/>
              <a:ext cx="313" cy="279"/>
            </a:xfrm>
            <a:prstGeom prst="straightConnector1">
              <a:avLst/>
            </a:prstGeom>
            <a:noFill/>
            <a:ln cap="flat" cmpd="sng" w="57150">
              <a:solidFill>
                <a:srgbClr val="FF0000"/>
              </a:solidFill>
              <a:prstDash val="solid"/>
              <a:round/>
              <a:headEnd len="med" w="med" type="none"/>
              <a:tailEnd len="med" w="med" type="none"/>
            </a:ln>
          </p:spPr>
        </p:cxnSp>
        <p:pic>
          <p:nvPicPr>
            <p:cNvPr descr="ANd9GcSvii3niWZGTsBT2WF50_KDRc9EieurdJivHX3Ogd6VHXLB-jFF2Q" id="259" name="Google Shape;259;p28"/>
            <p:cNvPicPr preferRelativeResize="0"/>
            <p:nvPr/>
          </p:nvPicPr>
          <p:blipFill rotWithShape="1">
            <a:blip r:embed="rId3">
              <a:alphaModFix/>
            </a:blip>
            <a:srcRect b="0" l="0" r="0" t="0"/>
            <a:stretch/>
          </p:blipFill>
          <p:spPr>
            <a:xfrm>
              <a:off x="1935" y="1701"/>
              <a:ext cx="980" cy="980"/>
            </a:xfrm>
            <a:prstGeom prst="rect">
              <a:avLst/>
            </a:prstGeom>
            <a:noFill/>
            <a:ln>
              <a:noFill/>
            </a:ln>
          </p:spPr>
        </p:pic>
        <p:sp>
          <p:nvSpPr>
            <p:cNvPr id="260" name="Google Shape;260;p28"/>
            <p:cNvSpPr/>
            <p:nvPr/>
          </p:nvSpPr>
          <p:spPr>
            <a:xfrm>
              <a:off x="1556" y="1857"/>
              <a:ext cx="753" cy="332"/>
            </a:xfrm>
            <a:custGeom>
              <a:rect b="b" l="l" r="r" t="t"/>
              <a:pathLst>
                <a:path extrusionOk="0" h="664" w="1131">
                  <a:moveTo>
                    <a:pt x="636" y="518"/>
                  </a:moveTo>
                  <a:cubicBezTo>
                    <a:pt x="611" y="523"/>
                    <a:pt x="584" y="524"/>
                    <a:pt x="560" y="533"/>
                  </a:cubicBezTo>
                  <a:cubicBezTo>
                    <a:pt x="532" y="544"/>
                    <a:pt x="521" y="568"/>
                    <a:pt x="500" y="586"/>
                  </a:cubicBezTo>
                  <a:cubicBezTo>
                    <a:pt x="477" y="606"/>
                    <a:pt x="438" y="622"/>
                    <a:pt x="409" y="631"/>
                  </a:cubicBezTo>
                  <a:cubicBezTo>
                    <a:pt x="137" y="621"/>
                    <a:pt x="297" y="664"/>
                    <a:pt x="181" y="586"/>
                  </a:cubicBezTo>
                  <a:cubicBezTo>
                    <a:pt x="167" y="577"/>
                    <a:pt x="149" y="573"/>
                    <a:pt x="136" y="563"/>
                  </a:cubicBezTo>
                  <a:cubicBezTo>
                    <a:pt x="94" y="532"/>
                    <a:pt x="83" y="507"/>
                    <a:pt x="53" y="465"/>
                  </a:cubicBezTo>
                  <a:cubicBezTo>
                    <a:pt x="46" y="455"/>
                    <a:pt x="30" y="434"/>
                    <a:pt x="30" y="434"/>
                  </a:cubicBezTo>
                  <a:cubicBezTo>
                    <a:pt x="24" y="411"/>
                    <a:pt x="22" y="403"/>
                    <a:pt x="15" y="381"/>
                  </a:cubicBezTo>
                  <a:cubicBezTo>
                    <a:pt x="10" y="366"/>
                    <a:pt x="0" y="336"/>
                    <a:pt x="0" y="336"/>
                  </a:cubicBezTo>
                  <a:cubicBezTo>
                    <a:pt x="15" y="282"/>
                    <a:pt x="23" y="255"/>
                    <a:pt x="68" y="222"/>
                  </a:cubicBezTo>
                  <a:cubicBezTo>
                    <a:pt x="87" y="159"/>
                    <a:pt x="217" y="102"/>
                    <a:pt x="280" y="86"/>
                  </a:cubicBezTo>
                  <a:cubicBezTo>
                    <a:pt x="310" y="78"/>
                    <a:pt x="371" y="63"/>
                    <a:pt x="371" y="63"/>
                  </a:cubicBezTo>
                  <a:cubicBezTo>
                    <a:pt x="500" y="0"/>
                    <a:pt x="409" y="32"/>
                    <a:pt x="659" y="40"/>
                  </a:cubicBezTo>
                  <a:cubicBezTo>
                    <a:pt x="691" y="56"/>
                    <a:pt x="726" y="62"/>
                    <a:pt x="757" y="78"/>
                  </a:cubicBezTo>
                  <a:cubicBezTo>
                    <a:pt x="803" y="102"/>
                    <a:pt x="846" y="127"/>
                    <a:pt x="894" y="146"/>
                  </a:cubicBezTo>
                  <a:cubicBezTo>
                    <a:pt x="902" y="154"/>
                    <a:pt x="908" y="163"/>
                    <a:pt x="917" y="169"/>
                  </a:cubicBezTo>
                  <a:cubicBezTo>
                    <a:pt x="928" y="176"/>
                    <a:pt x="944" y="175"/>
                    <a:pt x="954" y="184"/>
                  </a:cubicBezTo>
                  <a:cubicBezTo>
                    <a:pt x="960" y="189"/>
                    <a:pt x="957" y="201"/>
                    <a:pt x="962" y="207"/>
                  </a:cubicBezTo>
                  <a:cubicBezTo>
                    <a:pt x="997" y="252"/>
                    <a:pt x="994" y="247"/>
                    <a:pt x="1030" y="260"/>
                  </a:cubicBezTo>
                  <a:cubicBezTo>
                    <a:pt x="1066" y="296"/>
                    <a:pt x="1048" y="281"/>
                    <a:pt x="1106" y="321"/>
                  </a:cubicBezTo>
                  <a:cubicBezTo>
                    <a:pt x="1131" y="338"/>
                    <a:pt x="1129" y="327"/>
                    <a:pt x="1129" y="343"/>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261" name="Google Shape;261;p28"/>
            <p:cNvCxnSpPr/>
            <p:nvPr/>
          </p:nvCxnSpPr>
          <p:spPr>
            <a:xfrm>
              <a:off x="3785" y="2050"/>
              <a:ext cx="105" cy="69"/>
            </a:xfrm>
            <a:prstGeom prst="straightConnector1">
              <a:avLst/>
            </a:prstGeom>
            <a:noFill/>
            <a:ln cap="flat" cmpd="sng" w="57150">
              <a:solidFill>
                <a:srgbClr val="000000"/>
              </a:solidFill>
              <a:prstDash val="solid"/>
              <a:round/>
              <a:headEnd len="med" w="med" type="none"/>
              <a:tailEnd len="med" w="med" type="none"/>
            </a:ln>
          </p:spPr>
        </p:cxnSp>
        <p:sp>
          <p:nvSpPr>
            <p:cNvPr id="262" name="Google Shape;262;p28"/>
            <p:cNvSpPr/>
            <p:nvPr/>
          </p:nvSpPr>
          <p:spPr>
            <a:xfrm>
              <a:off x="3682" y="2132"/>
              <a:ext cx="359" cy="97"/>
            </a:xfrm>
            <a:custGeom>
              <a:rect b="b" l="l" r="r" t="t"/>
              <a:pathLst>
                <a:path extrusionOk="0" h="134" w="494">
                  <a:moveTo>
                    <a:pt x="0" y="0"/>
                  </a:moveTo>
                  <a:cubicBezTo>
                    <a:pt x="13" y="2"/>
                    <a:pt x="28" y="0"/>
                    <a:pt x="40" y="6"/>
                  </a:cubicBezTo>
                  <a:cubicBezTo>
                    <a:pt x="59" y="15"/>
                    <a:pt x="72" y="37"/>
                    <a:pt x="92" y="44"/>
                  </a:cubicBezTo>
                  <a:cubicBezTo>
                    <a:pt x="111" y="59"/>
                    <a:pt x="133" y="80"/>
                    <a:pt x="156" y="86"/>
                  </a:cubicBezTo>
                  <a:cubicBezTo>
                    <a:pt x="168" y="94"/>
                    <a:pt x="175" y="100"/>
                    <a:pt x="190" y="102"/>
                  </a:cubicBezTo>
                  <a:cubicBezTo>
                    <a:pt x="214" y="118"/>
                    <a:pt x="272" y="94"/>
                    <a:pt x="302" y="92"/>
                  </a:cubicBezTo>
                  <a:cubicBezTo>
                    <a:pt x="393" y="69"/>
                    <a:pt x="378" y="99"/>
                    <a:pt x="434" y="108"/>
                  </a:cubicBezTo>
                  <a:cubicBezTo>
                    <a:pt x="453" y="117"/>
                    <a:pt x="473" y="134"/>
                    <a:pt x="494" y="134"/>
                  </a:cubicBezTo>
                </a:path>
              </a:pathLst>
            </a:custGeom>
            <a:noFill/>
            <a:ln cap="flat" cmpd="sng" w="571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sp>
          <p:nvSpPr>
            <p:cNvPr id="263" name="Google Shape;263;p28"/>
            <p:cNvSpPr/>
            <p:nvPr/>
          </p:nvSpPr>
          <p:spPr>
            <a:xfrm>
              <a:off x="1992" y="2308"/>
              <a:ext cx="1560" cy="596"/>
            </a:xfrm>
            <a:custGeom>
              <a:rect b="b" l="l" r="r" t="t"/>
              <a:pathLst>
                <a:path extrusionOk="0" h="596" w="1560">
                  <a:moveTo>
                    <a:pt x="0" y="0"/>
                  </a:moveTo>
                  <a:cubicBezTo>
                    <a:pt x="3" y="68"/>
                    <a:pt x="3" y="136"/>
                    <a:pt x="8" y="204"/>
                  </a:cubicBezTo>
                  <a:cubicBezTo>
                    <a:pt x="11" y="247"/>
                    <a:pt x="41" y="320"/>
                    <a:pt x="76" y="348"/>
                  </a:cubicBezTo>
                  <a:cubicBezTo>
                    <a:pt x="105" y="371"/>
                    <a:pt x="142" y="378"/>
                    <a:pt x="164" y="408"/>
                  </a:cubicBezTo>
                  <a:cubicBezTo>
                    <a:pt x="171" y="429"/>
                    <a:pt x="185" y="433"/>
                    <a:pt x="200" y="448"/>
                  </a:cubicBezTo>
                  <a:cubicBezTo>
                    <a:pt x="262" y="510"/>
                    <a:pt x="348" y="497"/>
                    <a:pt x="428" y="520"/>
                  </a:cubicBezTo>
                  <a:cubicBezTo>
                    <a:pt x="455" y="528"/>
                    <a:pt x="471" y="536"/>
                    <a:pt x="500" y="540"/>
                  </a:cubicBezTo>
                  <a:cubicBezTo>
                    <a:pt x="516" y="542"/>
                    <a:pt x="548" y="548"/>
                    <a:pt x="548" y="548"/>
                  </a:cubicBezTo>
                  <a:cubicBezTo>
                    <a:pt x="573" y="565"/>
                    <a:pt x="585" y="561"/>
                    <a:pt x="620" y="564"/>
                  </a:cubicBezTo>
                  <a:cubicBezTo>
                    <a:pt x="748" y="596"/>
                    <a:pt x="861" y="530"/>
                    <a:pt x="984" y="512"/>
                  </a:cubicBezTo>
                  <a:cubicBezTo>
                    <a:pt x="1003" y="506"/>
                    <a:pt x="1020" y="497"/>
                    <a:pt x="1040" y="492"/>
                  </a:cubicBezTo>
                  <a:cubicBezTo>
                    <a:pt x="1072" y="471"/>
                    <a:pt x="1055" y="479"/>
                    <a:pt x="1092" y="468"/>
                  </a:cubicBezTo>
                  <a:cubicBezTo>
                    <a:pt x="1099" y="446"/>
                    <a:pt x="1131" y="440"/>
                    <a:pt x="1152" y="436"/>
                  </a:cubicBezTo>
                  <a:cubicBezTo>
                    <a:pt x="1171" y="426"/>
                    <a:pt x="1191" y="417"/>
                    <a:pt x="1212" y="412"/>
                  </a:cubicBezTo>
                  <a:cubicBezTo>
                    <a:pt x="1228" y="401"/>
                    <a:pt x="1247" y="397"/>
                    <a:pt x="1264" y="388"/>
                  </a:cubicBezTo>
                  <a:cubicBezTo>
                    <a:pt x="1278" y="381"/>
                    <a:pt x="1284" y="369"/>
                    <a:pt x="1300" y="364"/>
                  </a:cubicBezTo>
                  <a:cubicBezTo>
                    <a:pt x="1327" y="337"/>
                    <a:pt x="1313" y="344"/>
                    <a:pt x="1336" y="336"/>
                  </a:cubicBezTo>
                  <a:cubicBezTo>
                    <a:pt x="1341" y="332"/>
                    <a:pt x="1346" y="327"/>
                    <a:pt x="1352" y="324"/>
                  </a:cubicBezTo>
                  <a:cubicBezTo>
                    <a:pt x="1360" y="320"/>
                    <a:pt x="1376" y="316"/>
                    <a:pt x="1376" y="316"/>
                  </a:cubicBezTo>
                  <a:cubicBezTo>
                    <a:pt x="1409" y="283"/>
                    <a:pt x="1459" y="279"/>
                    <a:pt x="1504" y="276"/>
                  </a:cubicBezTo>
                  <a:cubicBezTo>
                    <a:pt x="1522" y="258"/>
                    <a:pt x="1534" y="252"/>
                    <a:pt x="1560" y="252"/>
                  </a:cubicBezTo>
                </a:path>
              </a:pathLst>
            </a:cu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sp>
          <p:nvSpPr>
            <p:cNvPr id="264" name="Google Shape;264;p28"/>
            <p:cNvSpPr/>
            <p:nvPr/>
          </p:nvSpPr>
          <p:spPr>
            <a:xfrm>
              <a:off x="2732" y="2520"/>
              <a:ext cx="1650" cy="309"/>
            </a:xfrm>
            <a:custGeom>
              <a:rect b="b" l="l" r="r" t="t"/>
              <a:pathLst>
                <a:path extrusionOk="0" h="426" w="2274">
                  <a:moveTo>
                    <a:pt x="2274" y="150"/>
                  </a:moveTo>
                  <a:cubicBezTo>
                    <a:pt x="2248" y="178"/>
                    <a:pt x="2220" y="204"/>
                    <a:pt x="2196" y="234"/>
                  </a:cubicBezTo>
                  <a:cubicBezTo>
                    <a:pt x="2160" y="278"/>
                    <a:pt x="2151" y="318"/>
                    <a:pt x="2094" y="342"/>
                  </a:cubicBezTo>
                  <a:cubicBezTo>
                    <a:pt x="2054" y="359"/>
                    <a:pt x="2010" y="367"/>
                    <a:pt x="1968" y="378"/>
                  </a:cubicBezTo>
                  <a:cubicBezTo>
                    <a:pt x="1917" y="412"/>
                    <a:pt x="1852" y="391"/>
                    <a:pt x="1800" y="426"/>
                  </a:cubicBezTo>
                  <a:cubicBezTo>
                    <a:pt x="1560" y="422"/>
                    <a:pt x="1320" y="422"/>
                    <a:pt x="1080" y="414"/>
                  </a:cubicBezTo>
                  <a:cubicBezTo>
                    <a:pt x="1052" y="413"/>
                    <a:pt x="1035" y="378"/>
                    <a:pt x="1014" y="366"/>
                  </a:cubicBezTo>
                  <a:cubicBezTo>
                    <a:pt x="984" y="349"/>
                    <a:pt x="945" y="329"/>
                    <a:pt x="912" y="318"/>
                  </a:cubicBezTo>
                  <a:cubicBezTo>
                    <a:pt x="893" y="299"/>
                    <a:pt x="874" y="293"/>
                    <a:pt x="852" y="276"/>
                  </a:cubicBezTo>
                  <a:cubicBezTo>
                    <a:pt x="850" y="269"/>
                    <a:pt x="846" y="243"/>
                    <a:pt x="828" y="252"/>
                  </a:cubicBezTo>
                  <a:cubicBezTo>
                    <a:pt x="822" y="255"/>
                    <a:pt x="825" y="264"/>
                    <a:pt x="822" y="270"/>
                  </a:cubicBezTo>
                  <a:cubicBezTo>
                    <a:pt x="805" y="301"/>
                    <a:pt x="785" y="336"/>
                    <a:pt x="750" y="348"/>
                  </a:cubicBezTo>
                  <a:cubicBezTo>
                    <a:pt x="728" y="344"/>
                    <a:pt x="705" y="344"/>
                    <a:pt x="684" y="336"/>
                  </a:cubicBezTo>
                  <a:cubicBezTo>
                    <a:pt x="656" y="326"/>
                    <a:pt x="673" y="317"/>
                    <a:pt x="660" y="300"/>
                  </a:cubicBezTo>
                  <a:cubicBezTo>
                    <a:pt x="650" y="287"/>
                    <a:pt x="633" y="278"/>
                    <a:pt x="624" y="264"/>
                  </a:cubicBezTo>
                  <a:cubicBezTo>
                    <a:pt x="620" y="258"/>
                    <a:pt x="616" y="252"/>
                    <a:pt x="612" y="246"/>
                  </a:cubicBezTo>
                  <a:cubicBezTo>
                    <a:pt x="617" y="204"/>
                    <a:pt x="619" y="172"/>
                    <a:pt x="642" y="138"/>
                  </a:cubicBezTo>
                  <a:cubicBezTo>
                    <a:pt x="644" y="128"/>
                    <a:pt x="646" y="118"/>
                    <a:pt x="648" y="108"/>
                  </a:cubicBezTo>
                  <a:cubicBezTo>
                    <a:pt x="650" y="102"/>
                    <a:pt x="656" y="96"/>
                    <a:pt x="654" y="90"/>
                  </a:cubicBezTo>
                  <a:cubicBezTo>
                    <a:pt x="643" y="58"/>
                    <a:pt x="589" y="53"/>
                    <a:pt x="564" y="48"/>
                  </a:cubicBezTo>
                  <a:cubicBezTo>
                    <a:pt x="510" y="21"/>
                    <a:pt x="461" y="12"/>
                    <a:pt x="402" y="0"/>
                  </a:cubicBezTo>
                  <a:cubicBezTo>
                    <a:pt x="296" y="2"/>
                    <a:pt x="190" y="2"/>
                    <a:pt x="84" y="6"/>
                  </a:cubicBezTo>
                  <a:cubicBezTo>
                    <a:pt x="52" y="7"/>
                    <a:pt x="28" y="30"/>
                    <a:pt x="0" y="30"/>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pic>
          <p:nvPicPr>
            <p:cNvPr descr="ANd9GcQiygn6m37IaDqvyqPMxCPLc2FAszwGkmao1WgJIr9T117xFBAH" id="265" name="Google Shape;265;p28"/>
            <p:cNvPicPr preferRelativeResize="0"/>
            <p:nvPr/>
          </p:nvPicPr>
          <p:blipFill rotWithShape="1">
            <a:blip r:embed="rId5">
              <a:alphaModFix/>
            </a:blip>
            <a:srcRect b="0" l="0" r="0" t="0"/>
            <a:stretch/>
          </p:blipFill>
          <p:spPr>
            <a:xfrm>
              <a:off x="720" y="2324"/>
              <a:ext cx="1258" cy="1258"/>
            </a:xfrm>
            <a:prstGeom prst="rect">
              <a:avLst/>
            </a:prstGeom>
            <a:noFill/>
            <a:ln>
              <a:noFill/>
            </a:ln>
          </p:spPr>
        </p:pic>
        <p:cxnSp>
          <p:nvCxnSpPr>
            <p:cNvPr id="266" name="Google Shape;266;p28"/>
            <p:cNvCxnSpPr/>
            <p:nvPr/>
          </p:nvCxnSpPr>
          <p:spPr>
            <a:xfrm flipH="1" rot="10800000">
              <a:off x="1312" y="2304"/>
              <a:ext cx="704" cy="442"/>
            </a:xfrm>
            <a:prstGeom prst="straightConnector1">
              <a:avLst/>
            </a:prstGeom>
            <a:noFill/>
            <a:ln cap="flat" cmpd="sng" w="76200">
              <a:solidFill>
                <a:srgbClr val="FF0000"/>
              </a:solidFill>
              <a:prstDash val="solid"/>
              <a:round/>
              <a:headEnd len="med" w="med" type="none"/>
              <a:tailEnd len="med" w="med" type="none"/>
            </a:ln>
          </p:spPr>
        </p:cxnSp>
        <p:sp>
          <p:nvSpPr>
            <p:cNvPr id="267" name="Google Shape;267;p28"/>
            <p:cNvSpPr/>
            <p:nvPr/>
          </p:nvSpPr>
          <p:spPr>
            <a:xfrm>
              <a:off x="1909" y="2580"/>
              <a:ext cx="510" cy="344"/>
            </a:xfrm>
            <a:custGeom>
              <a:rect b="b" l="l" r="r" t="t"/>
              <a:pathLst>
                <a:path extrusionOk="0" h="474" w="702">
                  <a:moveTo>
                    <a:pt x="702" y="0"/>
                  </a:moveTo>
                  <a:cubicBezTo>
                    <a:pt x="674" y="10"/>
                    <a:pt x="644" y="14"/>
                    <a:pt x="616" y="24"/>
                  </a:cubicBezTo>
                  <a:cubicBezTo>
                    <a:pt x="608" y="32"/>
                    <a:pt x="602" y="43"/>
                    <a:pt x="592" y="48"/>
                  </a:cubicBezTo>
                  <a:cubicBezTo>
                    <a:pt x="577" y="54"/>
                    <a:pt x="560" y="51"/>
                    <a:pt x="545" y="55"/>
                  </a:cubicBezTo>
                  <a:cubicBezTo>
                    <a:pt x="509" y="64"/>
                    <a:pt x="480" y="75"/>
                    <a:pt x="450" y="95"/>
                  </a:cubicBezTo>
                  <a:cubicBezTo>
                    <a:pt x="426" y="131"/>
                    <a:pt x="418" y="129"/>
                    <a:pt x="379" y="111"/>
                  </a:cubicBezTo>
                  <a:cubicBezTo>
                    <a:pt x="345" y="61"/>
                    <a:pt x="306" y="81"/>
                    <a:pt x="245" y="87"/>
                  </a:cubicBezTo>
                  <a:cubicBezTo>
                    <a:pt x="226" y="162"/>
                    <a:pt x="245" y="72"/>
                    <a:pt x="245" y="213"/>
                  </a:cubicBezTo>
                  <a:cubicBezTo>
                    <a:pt x="245" y="241"/>
                    <a:pt x="205" y="271"/>
                    <a:pt x="190" y="292"/>
                  </a:cubicBezTo>
                  <a:cubicBezTo>
                    <a:pt x="168" y="378"/>
                    <a:pt x="146" y="409"/>
                    <a:pt x="63" y="426"/>
                  </a:cubicBezTo>
                  <a:cubicBezTo>
                    <a:pt x="48" y="451"/>
                    <a:pt x="51" y="452"/>
                    <a:pt x="24" y="466"/>
                  </a:cubicBezTo>
                  <a:cubicBezTo>
                    <a:pt x="16" y="470"/>
                    <a:pt x="0" y="474"/>
                    <a:pt x="0" y="474"/>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268" name="Google Shape;268;p28"/>
            <p:cNvCxnSpPr/>
            <p:nvPr/>
          </p:nvCxnSpPr>
          <p:spPr>
            <a:xfrm>
              <a:off x="1452" y="2885"/>
              <a:ext cx="452" cy="35"/>
            </a:xfrm>
            <a:prstGeom prst="straightConnector1">
              <a:avLst/>
            </a:prstGeom>
            <a:noFill/>
            <a:ln cap="flat" cmpd="sng" w="76200">
              <a:solidFill>
                <a:srgbClr val="000000"/>
              </a:solidFill>
              <a:prstDash val="solid"/>
              <a:round/>
              <a:headEnd len="med" w="med" type="none"/>
              <a:tailEnd len="med" w="med" type="none"/>
            </a:ln>
          </p:spPr>
        </p:cxnSp>
        <p:sp>
          <p:nvSpPr>
            <p:cNvPr id="269" name="Google Shape;269;p28"/>
            <p:cNvSpPr/>
            <p:nvPr/>
          </p:nvSpPr>
          <p:spPr>
            <a:xfrm>
              <a:off x="2573" y="2616"/>
              <a:ext cx="249" cy="662"/>
            </a:xfrm>
            <a:custGeom>
              <a:rect b="b" l="l" r="r" t="t"/>
              <a:pathLst>
                <a:path extrusionOk="0" h="662" w="249">
                  <a:moveTo>
                    <a:pt x="0" y="0"/>
                  </a:moveTo>
                  <a:cubicBezTo>
                    <a:pt x="41" y="9"/>
                    <a:pt x="12" y="15"/>
                    <a:pt x="48" y="24"/>
                  </a:cubicBezTo>
                  <a:cubicBezTo>
                    <a:pt x="63" y="39"/>
                    <a:pt x="73" y="55"/>
                    <a:pt x="91" y="67"/>
                  </a:cubicBezTo>
                  <a:cubicBezTo>
                    <a:pt x="114" y="102"/>
                    <a:pt x="138" y="141"/>
                    <a:pt x="149" y="182"/>
                  </a:cubicBezTo>
                  <a:cubicBezTo>
                    <a:pt x="89" y="187"/>
                    <a:pt x="87" y="173"/>
                    <a:pt x="72" y="216"/>
                  </a:cubicBezTo>
                  <a:cubicBezTo>
                    <a:pt x="79" y="338"/>
                    <a:pt x="61" y="310"/>
                    <a:pt x="182" y="317"/>
                  </a:cubicBezTo>
                  <a:cubicBezTo>
                    <a:pt x="212" y="327"/>
                    <a:pt x="204" y="370"/>
                    <a:pt x="206" y="398"/>
                  </a:cubicBezTo>
                  <a:cubicBezTo>
                    <a:pt x="213" y="502"/>
                    <a:pt x="199" y="461"/>
                    <a:pt x="221" y="514"/>
                  </a:cubicBezTo>
                  <a:cubicBezTo>
                    <a:pt x="223" y="533"/>
                    <a:pt x="225" y="566"/>
                    <a:pt x="230" y="586"/>
                  </a:cubicBezTo>
                  <a:cubicBezTo>
                    <a:pt x="237" y="612"/>
                    <a:pt x="249" y="634"/>
                    <a:pt x="249" y="662"/>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270" name="Google Shape;270;p28"/>
            <p:cNvCxnSpPr/>
            <p:nvPr/>
          </p:nvCxnSpPr>
          <p:spPr>
            <a:xfrm>
              <a:off x="2832" y="3264"/>
              <a:ext cx="48" cy="96"/>
            </a:xfrm>
            <a:prstGeom prst="straightConnector1">
              <a:avLst/>
            </a:prstGeom>
            <a:noFill/>
            <a:ln cap="flat" cmpd="sng" w="76200">
              <a:solidFill>
                <a:srgbClr val="000000"/>
              </a:solidFill>
              <a:prstDash val="solid"/>
              <a:round/>
              <a:headEnd len="med" w="med" type="none"/>
              <a:tailEnd len="med" w="med" type="triangle"/>
            </a:ln>
          </p:spPr>
        </p:cxnSp>
        <p:sp>
          <p:nvSpPr>
            <p:cNvPr id="271" name="Google Shape;271;p28"/>
            <p:cNvSpPr txBox="1"/>
            <p:nvPr/>
          </p:nvSpPr>
          <p:spPr>
            <a:xfrm>
              <a:off x="2630" y="3332"/>
              <a:ext cx="2145" cy="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ahoma"/>
                  <a:ea typeface="Tahoma"/>
                  <a:cs typeface="Tahoma"/>
                  <a:sym typeface="Tahoma"/>
                </a:rPr>
                <a:t>This wire goes to bridge ground</a:t>
              </a:r>
              <a:endParaRPr/>
            </a:p>
            <a:p>
              <a:pPr indent="0" lvl="0" marL="0" marR="0" rtl="0" algn="l">
                <a:spcBef>
                  <a:spcPts val="0"/>
                </a:spcBef>
                <a:spcAft>
                  <a:spcPts val="0"/>
                </a:spcAft>
                <a:buNone/>
              </a:pPr>
              <a:r>
                <a:rPr lang="en-US" sz="1800">
                  <a:solidFill>
                    <a:schemeClr val="lt1"/>
                  </a:solidFill>
                  <a:latin typeface="Tahoma"/>
                  <a:ea typeface="Tahoma"/>
                  <a:cs typeface="Tahoma"/>
                  <a:sym typeface="Tahoma"/>
                </a:rPr>
                <a:t>Guitar buzzes if you forget it</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9"/>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Selector switch for pickups</a:t>
            </a:r>
            <a:endParaRPr/>
          </a:p>
        </p:txBody>
      </p:sp>
      <p:grpSp>
        <p:nvGrpSpPr>
          <p:cNvPr id="277" name="Google Shape;277;p29"/>
          <p:cNvGrpSpPr/>
          <p:nvPr/>
        </p:nvGrpSpPr>
        <p:grpSpPr>
          <a:xfrm>
            <a:off x="1911350" y="1828800"/>
            <a:ext cx="6175375" cy="4238625"/>
            <a:chOff x="1204" y="1152"/>
            <a:chExt cx="3890" cy="2670"/>
          </a:xfrm>
        </p:grpSpPr>
        <p:pic>
          <p:nvPicPr>
            <p:cNvPr descr="3 Way Toggle Switch- Chrome/ Black" id="278" name="Google Shape;278;p29"/>
            <p:cNvPicPr preferRelativeResize="0"/>
            <p:nvPr/>
          </p:nvPicPr>
          <p:blipFill rotWithShape="1">
            <a:blip r:embed="rId3">
              <a:alphaModFix/>
            </a:blip>
            <a:srcRect b="0" l="0" r="0" t="0"/>
            <a:stretch/>
          </p:blipFill>
          <p:spPr>
            <a:xfrm>
              <a:off x="1536" y="1818"/>
              <a:ext cx="1200" cy="1206"/>
            </a:xfrm>
            <a:prstGeom prst="rect">
              <a:avLst/>
            </a:prstGeom>
            <a:noFill/>
            <a:ln>
              <a:noFill/>
            </a:ln>
          </p:spPr>
        </p:pic>
        <p:pic>
          <p:nvPicPr>
            <p:cNvPr descr="Alnico Fat Pat Boutique Humbucker Black" id="279" name="Google Shape;279;p29"/>
            <p:cNvPicPr preferRelativeResize="0"/>
            <p:nvPr/>
          </p:nvPicPr>
          <p:blipFill rotWithShape="1">
            <a:blip r:embed="rId4">
              <a:alphaModFix/>
            </a:blip>
            <a:srcRect b="0" l="0" r="0" t="0"/>
            <a:stretch/>
          </p:blipFill>
          <p:spPr>
            <a:xfrm>
              <a:off x="3744" y="2544"/>
              <a:ext cx="1350" cy="1278"/>
            </a:xfrm>
            <a:prstGeom prst="rect">
              <a:avLst/>
            </a:prstGeom>
            <a:noFill/>
            <a:ln>
              <a:noFill/>
            </a:ln>
          </p:spPr>
        </p:pic>
        <p:pic>
          <p:nvPicPr>
            <p:cNvPr descr="Alnico Fat Pat Boutique Humbucker Black" id="280" name="Google Shape;280;p29"/>
            <p:cNvPicPr preferRelativeResize="0"/>
            <p:nvPr/>
          </p:nvPicPr>
          <p:blipFill rotWithShape="1">
            <a:blip r:embed="rId4">
              <a:alphaModFix/>
            </a:blip>
            <a:srcRect b="0" l="0" r="0" t="0"/>
            <a:stretch/>
          </p:blipFill>
          <p:spPr>
            <a:xfrm>
              <a:off x="3738" y="1152"/>
              <a:ext cx="1350" cy="1278"/>
            </a:xfrm>
            <a:prstGeom prst="rect">
              <a:avLst/>
            </a:prstGeom>
            <a:noFill/>
            <a:ln>
              <a:noFill/>
            </a:ln>
          </p:spPr>
        </p:pic>
        <p:cxnSp>
          <p:nvCxnSpPr>
            <p:cNvPr id="281" name="Google Shape;281;p29"/>
            <p:cNvCxnSpPr/>
            <p:nvPr/>
          </p:nvCxnSpPr>
          <p:spPr>
            <a:xfrm rot="10800000">
              <a:off x="3120" y="2208"/>
              <a:ext cx="624" cy="0"/>
            </a:xfrm>
            <a:prstGeom prst="straightConnector1">
              <a:avLst/>
            </a:prstGeom>
            <a:noFill/>
            <a:ln cap="flat" cmpd="sng" w="76200">
              <a:solidFill>
                <a:srgbClr val="FF0000"/>
              </a:solidFill>
              <a:prstDash val="solid"/>
              <a:round/>
              <a:headEnd len="med" w="med" type="none"/>
              <a:tailEnd len="med" w="med" type="none"/>
            </a:ln>
          </p:spPr>
        </p:cxnSp>
        <p:cxnSp>
          <p:nvCxnSpPr>
            <p:cNvPr id="282" name="Google Shape;282;p29"/>
            <p:cNvCxnSpPr/>
            <p:nvPr/>
          </p:nvCxnSpPr>
          <p:spPr>
            <a:xfrm>
              <a:off x="3120" y="2208"/>
              <a:ext cx="0" cy="960"/>
            </a:xfrm>
            <a:prstGeom prst="straightConnector1">
              <a:avLst/>
            </a:prstGeom>
            <a:noFill/>
            <a:ln cap="flat" cmpd="sng" w="76200">
              <a:solidFill>
                <a:srgbClr val="FF0000"/>
              </a:solidFill>
              <a:prstDash val="solid"/>
              <a:round/>
              <a:headEnd len="med" w="med" type="none"/>
              <a:tailEnd len="med" w="med" type="none"/>
            </a:ln>
          </p:spPr>
        </p:cxnSp>
        <p:cxnSp>
          <p:nvCxnSpPr>
            <p:cNvPr id="283" name="Google Shape;283;p29"/>
            <p:cNvCxnSpPr/>
            <p:nvPr/>
          </p:nvCxnSpPr>
          <p:spPr>
            <a:xfrm>
              <a:off x="2112" y="2976"/>
              <a:ext cx="0" cy="192"/>
            </a:xfrm>
            <a:prstGeom prst="straightConnector1">
              <a:avLst/>
            </a:prstGeom>
            <a:noFill/>
            <a:ln cap="flat" cmpd="sng" w="76200">
              <a:solidFill>
                <a:srgbClr val="FF0000"/>
              </a:solidFill>
              <a:prstDash val="solid"/>
              <a:round/>
              <a:headEnd len="med" w="med" type="none"/>
              <a:tailEnd len="med" w="med" type="none"/>
            </a:ln>
          </p:spPr>
        </p:cxnSp>
        <p:cxnSp>
          <p:nvCxnSpPr>
            <p:cNvPr id="284" name="Google Shape;284;p29"/>
            <p:cNvCxnSpPr/>
            <p:nvPr/>
          </p:nvCxnSpPr>
          <p:spPr>
            <a:xfrm>
              <a:off x="2112" y="3168"/>
              <a:ext cx="1008" cy="0"/>
            </a:xfrm>
            <a:prstGeom prst="straightConnector1">
              <a:avLst/>
            </a:prstGeom>
            <a:noFill/>
            <a:ln cap="flat" cmpd="sng" w="76200">
              <a:solidFill>
                <a:srgbClr val="FF0000"/>
              </a:solidFill>
              <a:prstDash val="solid"/>
              <a:round/>
              <a:headEnd len="med" w="med" type="none"/>
              <a:tailEnd len="med" w="med" type="none"/>
            </a:ln>
          </p:spPr>
        </p:cxnSp>
        <p:cxnSp>
          <p:nvCxnSpPr>
            <p:cNvPr id="285" name="Google Shape;285;p29"/>
            <p:cNvCxnSpPr/>
            <p:nvPr/>
          </p:nvCxnSpPr>
          <p:spPr>
            <a:xfrm>
              <a:off x="1776" y="2784"/>
              <a:ext cx="0" cy="960"/>
            </a:xfrm>
            <a:prstGeom prst="straightConnector1">
              <a:avLst/>
            </a:prstGeom>
            <a:noFill/>
            <a:ln cap="flat" cmpd="sng" w="76200">
              <a:solidFill>
                <a:srgbClr val="FF0000"/>
              </a:solidFill>
              <a:prstDash val="solid"/>
              <a:round/>
              <a:headEnd len="med" w="med" type="none"/>
              <a:tailEnd len="med" w="med" type="none"/>
            </a:ln>
          </p:spPr>
        </p:cxnSp>
        <p:cxnSp>
          <p:nvCxnSpPr>
            <p:cNvPr id="286" name="Google Shape;286;p29"/>
            <p:cNvCxnSpPr/>
            <p:nvPr/>
          </p:nvCxnSpPr>
          <p:spPr>
            <a:xfrm>
              <a:off x="1776" y="3744"/>
              <a:ext cx="2064" cy="0"/>
            </a:xfrm>
            <a:prstGeom prst="straightConnector1">
              <a:avLst/>
            </a:prstGeom>
            <a:noFill/>
            <a:ln cap="flat" cmpd="sng" w="76200">
              <a:solidFill>
                <a:srgbClr val="FF0000"/>
              </a:solidFill>
              <a:prstDash val="solid"/>
              <a:round/>
              <a:headEnd len="med" w="med" type="none"/>
              <a:tailEnd len="med" w="med" type="none"/>
            </a:ln>
          </p:spPr>
        </p:cxnSp>
        <p:cxnSp>
          <p:nvCxnSpPr>
            <p:cNvPr id="287" name="Google Shape;287;p29"/>
            <p:cNvCxnSpPr/>
            <p:nvPr/>
          </p:nvCxnSpPr>
          <p:spPr>
            <a:xfrm>
              <a:off x="1968" y="2736"/>
              <a:ext cx="1056" cy="0"/>
            </a:xfrm>
            <a:prstGeom prst="straightConnector1">
              <a:avLst/>
            </a:prstGeom>
            <a:noFill/>
            <a:ln cap="flat" cmpd="sng" w="76200">
              <a:solidFill>
                <a:srgbClr val="000000"/>
              </a:solidFill>
              <a:prstDash val="solid"/>
              <a:round/>
              <a:headEnd len="med" w="med" type="none"/>
              <a:tailEnd len="med" w="med" type="none"/>
            </a:ln>
          </p:spPr>
        </p:cxnSp>
        <p:sp>
          <p:nvSpPr>
            <p:cNvPr id="288" name="Google Shape;288;p29"/>
            <p:cNvSpPr/>
            <p:nvPr/>
          </p:nvSpPr>
          <p:spPr>
            <a:xfrm>
              <a:off x="3022" y="2736"/>
              <a:ext cx="195" cy="148"/>
            </a:xfrm>
            <a:custGeom>
              <a:rect b="b" l="l" r="r" t="t"/>
              <a:pathLst>
                <a:path extrusionOk="0" h="148" w="195">
                  <a:moveTo>
                    <a:pt x="2" y="12"/>
                  </a:moveTo>
                  <a:cubicBezTo>
                    <a:pt x="9" y="97"/>
                    <a:pt x="0" y="107"/>
                    <a:pt x="74" y="132"/>
                  </a:cubicBezTo>
                  <a:cubicBezTo>
                    <a:pt x="112" y="130"/>
                    <a:pt x="157" y="148"/>
                    <a:pt x="188" y="126"/>
                  </a:cubicBezTo>
                  <a:cubicBezTo>
                    <a:pt x="195" y="121"/>
                    <a:pt x="194" y="20"/>
                    <a:pt x="194" y="0"/>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289" name="Google Shape;289;p29"/>
            <p:cNvCxnSpPr/>
            <p:nvPr/>
          </p:nvCxnSpPr>
          <p:spPr>
            <a:xfrm>
              <a:off x="3216" y="2736"/>
              <a:ext cx="192" cy="0"/>
            </a:xfrm>
            <a:prstGeom prst="straightConnector1">
              <a:avLst/>
            </a:prstGeom>
            <a:noFill/>
            <a:ln cap="flat" cmpd="sng" w="76200">
              <a:solidFill>
                <a:srgbClr val="000000"/>
              </a:solidFill>
              <a:prstDash val="solid"/>
              <a:round/>
              <a:headEnd len="med" w="med" type="none"/>
              <a:tailEnd len="med" w="med" type="none"/>
            </a:ln>
          </p:spPr>
        </p:cxnSp>
        <p:cxnSp>
          <p:nvCxnSpPr>
            <p:cNvPr id="290" name="Google Shape;290;p29"/>
            <p:cNvCxnSpPr/>
            <p:nvPr/>
          </p:nvCxnSpPr>
          <p:spPr>
            <a:xfrm rot="10800000">
              <a:off x="3408" y="2304"/>
              <a:ext cx="0" cy="432"/>
            </a:xfrm>
            <a:prstGeom prst="straightConnector1">
              <a:avLst/>
            </a:prstGeom>
            <a:noFill/>
            <a:ln cap="flat" cmpd="sng" w="76200">
              <a:solidFill>
                <a:srgbClr val="000000"/>
              </a:solidFill>
              <a:prstDash val="solid"/>
              <a:round/>
              <a:headEnd len="med" w="med" type="none"/>
              <a:tailEnd len="med" w="med" type="none"/>
            </a:ln>
          </p:spPr>
        </p:cxnSp>
        <p:cxnSp>
          <p:nvCxnSpPr>
            <p:cNvPr id="291" name="Google Shape;291;p29"/>
            <p:cNvCxnSpPr/>
            <p:nvPr/>
          </p:nvCxnSpPr>
          <p:spPr>
            <a:xfrm>
              <a:off x="3408" y="2304"/>
              <a:ext cx="384" cy="0"/>
            </a:xfrm>
            <a:prstGeom prst="straightConnector1">
              <a:avLst/>
            </a:prstGeom>
            <a:noFill/>
            <a:ln cap="flat" cmpd="sng" w="76200">
              <a:solidFill>
                <a:srgbClr val="000000"/>
              </a:solidFill>
              <a:prstDash val="solid"/>
              <a:round/>
              <a:headEnd len="med" w="med" type="none"/>
              <a:tailEnd len="med" w="med" type="none"/>
            </a:ln>
          </p:spPr>
        </p:cxnSp>
        <p:cxnSp>
          <p:nvCxnSpPr>
            <p:cNvPr id="292" name="Google Shape;292;p29"/>
            <p:cNvCxnSpPr/>
            <p:nvPr/>
          </p:nvCxnSpPr>
          <p:spPr>
            <a:xfrm rot="10800000">
              <a:off x="3408" y="3600"/>
              <a:ext cx="384" cy="48"/>
            </a:xfrm>
            <a:prstGeom prst="straightConnector1">
              <a:avLst/>
            </a:prstGeom>
            <a:noFill/>
            <a:ln cap="flat" cmpd="sng" w="76200">
              <a:solidFill>
                <a:srgbClr val="000000"/>
              </a:solidFill>
              <a:prstDash val="solid"/>
              <a:round/>
              <a:headEnd len="med" w="med" type="none"/>
              <a:tailEnd len="med" w="med" type="none"/>
            </a:ln>
          </p:spPr>
        </p:cxnSp>
        <p:cxnSp>
          <p:nvCxnSpPr>
            <p:cNvPr id="293" name="Google Shape;293;p29"/>
            <p:cNvCxnSpPr/>
            <p:nvPr/>
          </p:nvCxnSpPr>
          <p:spPr>
            <a:xfrm rot="10800000">
              <a:off x="3408" y="2736"/>
              <a:ext cx="0" cy="864"/>
            </a:xfrm>
            <a:prstGeom prst="straightConnector1">
              <a:avLst/>
            </a:prstGeom>
            <a:noFill/>
            <a:ln cap="flat" cmpd="sng" w="76200">
              <a:solidFill>
                <a:srgbClr val="000000"/>
              </a:solidFill>
              <a:prstDash val="solid"/>
              <a:round/>
              <a:headEnd len="med" w="med" type="none"/>
              <a:tailEnd len="med" w="med" type="none"/>
            </a:ln>
          </p:spPr>
        </p:cxnSp>
        <p:cxnSp>
          <p:nvCxnSpPr>
            <p:cNvPr id="294" name="Google Shape;294;p29"/>
            <p:cNvCxnSpPr/>
            <p:nvPr/>
          </p:nvCxnSpPr>
          <p:spPr>
            <a:xfrm>
              <a:off x="1920" y="2880"/>
              <a:ext cx="0" cy="576"/>
            </a:xfrm>
            <a:prstGeom prst="straightConnector1">
              <a:avLst/>
            </a:prstGeom>
            <a:noFill/>
            <a:ln cap="flat" cmpd="sng" w="76200">
              <a:solidFill>
                <a:schemeClr val="dk1"/>
              </a:solidFill>
              <a:prstDash val="solid"/>
              <a:round/>
              <a:headEnd len="med" w="med" type="none"/>
              <a:tailEnd len="med" w="med" type="none"/>
            </a:ln>
          </p:spPr>
        </p:cxnSp>
        <p:cxnSp>
          <p:nvCxnSpPr>
            <p:cNvPr id="295" name="Google Shape;295;p29"/>
            <p:cNvCxnSpPr/>
            <p:nvPr/>
          </p:nvCxnSpPr>
          <p:spPr>
            <a:xfrm rot="10800000">
              <a:off x="1872" y="3456"/>
              <a:ext cx="48" cy="0"/>
            </a:xfrm>
            <a:prstGeom prst="straightConnector1">
              <a:avLst/>
            </a:prstGeom>
            <a:noFill/>
            <a:ln cap="flat" cmpd="sng" w="76200">
              <a:solidFill>
                <a:schemeClr val="dk1"/>
              </a:solidFill>
              <a:prstDash val="solid"/>
              <a:round/>
              <a:headEnd len="med" w="med" type="none"/>
              <a:tailEnd len="med" w="med" type="none"/>
            </a:ln>
          </p:spPr>
        </p:cxnSp>
        <p:sp>
          <p:nvSpPr>
            <p:cNvPr id="296" name="Google Shape;296;p29"/>
            <p:cNvSpPr/>
            <p:nvPr/>
          </p:nvSpPr>
          <p:spPr>
            <a:xfrm>
              <a:off x="1688" y="3432"/>
              <a:ext cx="185" cy="120"/>
            </a:xfrm>
            <a:custGeom>
              <a:rect b="b" l="l" r="r" t="t"/>
              <a:pathLst>
                <a:path extrusionOk="0" h="120" w="185">
                  <a:moveTo>
                    <a:pt x="180" y="36"/>
                  </a:moveTo>
                  <a:cubicBezTo>
                    <a:pt x="175" y="112"/>
                    <a:pt x="185" y="105"/>
                    <a:pt x="124" y="120"/>
                  </a:cubicBezTo>
                  <a:cubicBezTo>
                    <a:pt x="109" y="119"/>
                    <a:pt x="94" y="120"/>
                    <a:pt x="80" y="116"/>
                  </a:cubicBezTo>
                  <a:cubicBezTo>
                    <a:pt x="71" y="113"/>
                    <a:pt x="56" y="100"/>
                    <a:pt x="56" y="100"/>
                  </a:cubicBezTo>
                  <a:cubicBezTo>
                    <a:pt x="43" y="80"/>
                    <a:pt x="36" y="69"/>
                    <a:pt x="16" y="56"/>
                  </a:cubicBezTo>
                  <a:cubicBezTo>
                    <a:pt x="0" y="32"/>
                    <a:pt x="8" y="49"/>
                    <a:pt x="8" y="0"/>
                  </a:cubicBezTo>
                </a:path>
              </a:pathLst>
            </a:custGeom>
            <a:noFill/>
            <a:ln cap="flat" cmpd="sng" w="762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297" name="Google Shape;297;p29"/>
            <p:cNvCxnSpPr/>
            <p:nvPr/>
          </p:nvCxnSpPr>
          <p:spPr>
            <a:xfrm rot="10800000">
              <a:off x="1204" y="3432"/>
              <a:ext cx="480" cy="0"/>
            </a:xfrm>
            <a:prstGeom prst="straightConnector1">
              <a:avLst/>
            </a:prstGeom>
            <a:noFill/>
            <a:ln cap="flat" cmpd="sng" w="76200">
              <a:solidFill>
                <a:schemeClr val="dk1"/>
              </a:solidFill>
              <a:prstDash val="solid"/>
              <a:round/>
              <a:headEnd len="med" w="med" type="none"/>
              <a:tailEnd len="med" w="med" type="triangle"/>
            </a:ln>
          </p:spPr>
        </p:cxnSp>
      </p:grpSp>
      <p:sp>
        <p:nvSpPr>
          <p:cNvPr id="298" name="Google Shape;298;p29"/>
          <p:cNvSpPr txBox="1"/>
          <p:nvPr/>
        </p:nvSpPr>
        <p:spPr>
          <a:xfrm>
            <a:off x="457200" y="4724400"/>
            <a:ext cx="1390650" cy="13731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2800">
                <a:solidFill>
                  <a:schemeClr val="lt1"/>
                </a:solidFill>
                <a:latin typeface="Tahoma"/>
                <a:ea typeface="Tahoma"/>
                <a:cs typeface="Tahoma"/>
                <a:sym typeface="Tahoma"/>
              </a:rPr>
              <a:t>Signal to volume</a:t>
            </a:r>
            <a:endParaRPr/>
          </a:p>
        </p:txBody>
      </p:sp>
      <p:cxnSp>
        <p:nvCxnSpPr>
          <p:cNvPr id="299" name="Google Shape;299;p29"/>
          <p:cNvCxnSpPr/>
          <p:nvPr/>
        </p:nvCxnSpPr>
        <p:spPr>
          <a:xfrm rot="10800000">
            <a:off x="1905000" y="3886200"/>
            <a:ext cx="1219200" cy="457200"/>
          </a:xfrm>
          <a:prstGeom prst="straightConnector1">
            <a:avLst/>
          </a:prstGeom>
          <a:noFill/>
          <a:ln cap="flat" cmpd="sng" w="57150">
            <a:solidFill>
              <a:srgbClr val="000000"/>
            </a:solidFill>
            <a:prstDash val="solid"/>
            <a:round/>
            <a:headEnd len="med" w="med" type="none"/>
            <a:tailEnd len="med" w="med" type="triangle"/>
          </a:ln>
        </p:spPr>
      </p:cxnSp>
      <p:sp>
        <p:nvSpPr>
          <p:cNvPr id="300" name="Google Shape;300;p29"/>
          <p:cNvSpPr txBox="1"/>
          <p:nvPr/>
        </p:nvSpPr>
        <p:spPr>
          <a:xfrm>
            <a:off x="914400" y="2206625"/>
            <a:ext cx="1371600" cy="22891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ahoma"/>
                <a:ea typeface="Tahoma"/>
                <a:cs typeface="Tahoma"/>
                <a:sym typeface="Tahoma"/>
              </a:rPr>
              <a:t>To ground.</a:t>
            </a:r>
            <a:endParaRPr/>
          </a:p>
          <a:p>
            <a:pPr indent="0" lvl="0" marL="0" marR="0" rtl="0" algn="l">
              <a:spcBef>
                <a:spcPts val="0"/>
              </a:spcBef>
              <a:spcAft>
                <a:spcPts val="0"/>
              </a:spcAft>
              <a:buNone/>
            </a:pPr>
            <a:r>
              <a:rPr lang="en-US" sz="1800">
                <a:solidFill>
                  <a:schemeClr val="lt1"/>
                </a:solidFill>
                <a:latin typeface="Tahoma"/>
                <a:ea typeface="Tahoma"/>
                <a:cs typeface="Tahoma"/>
                <a:sym typeface="Tahoma"/>
              </a:rPr>
              <a:t>(Forgetting to ground the switch results in a constant buzz)</a:t>
            </a:r>
            <a:endParaRPr/>
          </a:p>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0"/>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The Entire Circuit</a:t>
            </a:r>
            <a:endParaRPr/>
          </a:p>
        </p:txBody>
      </p:sp>
      <p:grpSp>
        <p:nvGrpSpPr>
          <p:cNvPr id="306" name="Google Shape;306;p30"/>
          <p:cNvGrpSpPr/>
          <p:nvPr/>
        </p:nvGrpSpPr>
        <p:grpSpPr>
          <a:xfrm>
            <a:off x="628650" y="3733800"/>
            <a:ext cx="5262563" cy="2208213"/>
            <a:chOff x="720" y="1440"/>
            <a:chExt cx="5412" cy="2270"/>
          </a:xfrm>
        </p:grpSpPr>
        <p:pic>
          <p:nvPicPr>
            <p:cNvPr descr="ANd9GcSvii3niWZGTsBT2WF50_KDRc9EieurdJivHX3Ogd6VHXLB-jFF2Q" id="307" name="Google Shape;307;p30"/>
            <p:cNvPicPr preferRelativeResize="0"/>
            <p:nvPr/>
          </p:nvPicPr>
          <p:blipFill rotWithShape="1">
            <a:blip r:embed="rId3">
              <a:alphaModFix/>
            </a:blip>
            <a:srcRect b="0" l="0" r="0" t="0"/>
            <a:stretch/>
          </p:blipFill>
          <p:spPr>
            <a:xfrm>
              <a:off x="3820" y="1701"/>
              <a:ext cx="980" cy="980"/>
            </a:xfrm>
            <a:prstGeom prst="rect">
              <a:avLst/>
            </a:prstGeom>
            <a:noFill/>
            <a:ln>
              <a:noFill/>
            </a:ln>
          </p:spPr>
        </p:pic>
        <p:pic>
          <p:nvPicPr>
            <p:cNvPr descr="ANd9GcQc1XnQSnn7gcJxAxL4HDSVlP2kHJPd9JIWmwx3Yp3OfpS2GlD_" id="308" name="Google Shape;308;p30"/>
            <p:cNvPicPr preferRelativeResize="0"/>
            <p:nvPr/>
          </p:nvPicPr>
          <p:blipFill rotWithShape="1">
            <a:blip r:embed="rId4">
              <a:alphaModFix/>
            </a:blip>
            <a:srcRect b="0" l="0" r="0" t="0"/>
            <a:stretch/>
          </p:blipFill>
          <p:spPr>
            <a:xfrm>
              <a:off x="3253" y="1440"/>
              <a:ext cx="567" cy="714"/>
            </a:xfrm>
            <a:prstGeom prst="rect">
              <a:avLst/>
            </a:prstGeom>
            <a:noFill/>
            <a:ln>
              <a:noFill/>
            </a:ln>
          </p:spPr>
        </p:pic>
        <p:cxnSp>
          <p:nvCxnSpPr>
            <p:cNvPr id="309" name="Google Shape;309;p30"/>
            <p:cNvCxnSpPr/>
            <p:nvPr/>
          </p:nvCxnSpPr>
          <p:spPr>
            <a:xfrm flipH="1" rot="10800000">
              <a:off x="3542" y="2293"/>
              <a:ext cx="313" cy="279"/>
            </a:xfrm>
            <a:prstGeom prst="straightConnector1">
              <a:avLst/>
            </a:prstGeom>
            <a:noFill/>
            <a:ln cap="flat" cmpd="sng" w="57150">
              <a:solidFill>
                <a:srgbClr val="FF0000"/>
              </a:solidFill>
              <a:prstDash val="solid"/>
              <a:round/>
              <a:headEnd len="med" w="med" type="none"/>
              <a:tailEnd len="med" w="med" type="none"/>
            </a:ln>
          </p:spPr>
        </p:cxnSp>
        <p:pic>
          <p:nvPicPr>
            <p:cNvPr descr="ANd9GcSvii3niWZGTsBT2WF50_KDRc9EieurdJivHX3Ogd6VHXLB-jFF2Q" id="310" name="Google Shape;310;p30"/>
            <p:cNvPicPr preferRelativeResize="0"/>
            <p:nvPr/>
          </p:nvPicPr>
          <p:blipFill rotWithShape="1">
            <a:blip r:embed="rId3">
              <a:alphaModFix/>
            </a:blip>
            <a:srcRect b="0" l="0" r="0" t="0"/>
            <a:stretch/>
          </p:blipFill>
          <p:spPr>
            <a:xfrm>
              <a:off x="1935" y="1701"/>
              <a:ext cx="980" cy="980"/>
            </a:xfrm>
            <a:prstGeom prst="rect">
              <a:avLst/>
            </a:prstGeom>
            <a:noFill/>
            <a:ln>
              <a:noFill/>
            </a:ln>
          </p:spPr>
        </p:pic>
        <p:sp>
          <p:nvSpPr>
            <p:cNvPr id="311" name="Google Shape;311;p30"/>
            <p:cNvSpPr/>
            <p:nvPr/>
          </p:nvSpPr>
          <p:spPr>
            <a:xfrm>
              <a:off x="1556" y="1857"/>
              <a:ext cx="753" cy="332"/>
            </a:xfrm>
            <a:custGeom>
              <a:rect b="b" l="l" r="r" t="t"/>
              <a:pathLst>
                <a:path extrusionOk="0" h="664" w="1131">
                  <a:moveTo>
                    <a:pt x="636" y="518"/>
                  </a:moveTo>
                  <a:cubicBezTo>
                    <a:pt x="611" y="523"/>
                    <a:pt x="584" y="524"/>
                    <a:pt x="560" y="533"/>
                  </a:cubicBezTo>
                  <a:cubicBezTo>
                    <a:pt x="532" y="544"/>
                    <a:pt x="521" y="568"/>
                    <a:pt x="500" y="586"/>
                  </a:cubicBezTo>
                  <a:cubicBezTo>
                    <a:pt x="477" y="606"/>
                    <a:pt x="438" y="622"/>
                    <a:pt x="409" y="631"/>
                  </a:cubicBezTo>
                  <a:cubicBezTo>
                    <a:pt x="137" y="621"/>
                    <a:pt x="297" y="664"/>
                    <a:pt x="181" y="586"/>
                  </a:cubicBezTo>
                  <a:cubicBezTo>
                    <a:pt x="167" y="577"/>
                    <a:pt x="149" y="573"/>
                    <a:pt x="136" y="563"/>
                  </a:cubicBezTo>
                  <a:cubicBezTo>
                    <a:pt x="94" y="532"/>
                    <a:pt x="83" y="507"/>
                    <a:pt x="53" y="465"/>
                  </a:cubicBezTo>
                  <a:cubicBezTo>
                    <a:pt x="46" y="455"/>
                    <a:pt x="30" y="434"/>
                    <a:pt x="30" y="434"/>
                  </a:cubicBezTo>
                  <a:cubicBezTo>
                    <a:pt x="24" y="411"/>
                    <a:pt x="22" y="403"/>
                    <a:pt x="15" y="381"/>
                  </a:cubicBezTo>
                  <a:cubicBezTo>
                    <a:pt x="10" y="366"/>
                    <a:pt x="0" y="336"/>
                    <a:pt x="0" y="336"/>
                  </a:cubicBezTo>
                  <a:cubicBezTo>
                    <a:pt x="15" y="282"/>
                    <a:pt x="23" y="255"/>
                    <a:pt x="68" y="222"/>
                  </a:cubicBezTo>
                  <a:cubicBezTo>
                    <a:pt x="87" y="159"/>
                    <a:pt x="217" y="102"/>
                    <a:pt x="280" y="86"/>
                  </a:cubicBezTo>
                  <a:cubicBezTo>
                    <a:pt x="310" y="78"/>
                    <a:pt x="371" y="63"/>
                    <a:pt x="371" y="63"/>
                  </a:cubicBezTo>
                  <a:cubicBezTo>
                    <a:pt x="500" y="0"/>
                    <a:pt x="409" y="32"/>
                    <a:pt x="659" y="40"/>
                  </a:cubicBezTo>
                  <a:cubicBezTo>
                    <a:pt x="691" y="56"/>
                    <a:pt x="726" y="62"/>
                    <a:pt x="757" y="78"/>
                  </a:cubicBezTo>
                  <a:cubicBezTo>
                    <a:pt x="803" y="102"/>
                    <a:pt x="846" y="127"/>
                    <a:pt x="894" y="146"/>
                  </a:cubicBezTo>
                  <a:cubicBezTo>
                    <a:pt x="902" y="154"/>
                    <a:pt x="908" y="163"/>
                    <a:pt x="917" y="169"/>
                  </a:cubicBezTo>
                  <a:cubicBezTo>
                    <a:pt x="928" y="176"/>
                    <a:pt x="944" y="175"/>
                    <a:pt x="954" y="184"/>
                  </a:cubicBezTo>
                  <a:cubicBezTo>
                    <a:pt x="960" y="189"/>
                    <a:pt x="957" y="201"/>
                    <a:pt x="962" y="207"/>
                  </a:cubicBezTo>
                  <a:cubicBezTo>
                    <a:pt x="997" y="252"/>
                    <a:pt x="994" y="247"/>
                    <a:pt x="1030" y="260"/>
                  </a:cubicBezTo>
                  <a:cubicBezTo>
                    <a:pt x="1066" y="296"/>
                    <a:pt x="1048" y="281"/>
                    <a:pt x="1106" y="321"/>
                  </a:cubicBezTo>
                  <a:cubicBezTo>
                    <a:pt x="1131" y="338"/>
                    <a:pt x="1129" y="327"/>
                    <a:pt x="1129" y="343"/>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312" name="Google Shape;312;p30"/>
            <p:cNvCxnSpPr/>
            <p:nvPr/>
          </p:nvCxnSpPr>
          <p:spPr>
            <a:xfrm>
              <a:off x="3785" y="2050"/>
              <a:ext cx="105" cy="69"/>
            </a:xfrm>
            <a:prstGeom prst="straightConnector1">
              <a:avLst/>
            </a:prstGeom>
            <a:noFill/>
            <a:ln cap="flat" cmpd="sng" w="57150">
              <a:solidFill>
                <a:srgbClr val="000000"/>
              </a:solidFill>
              <a:prstDash val="solid"/>
              <a:round/>
              <a:headEnd len="med" w="med" type="none"/>
              <a:tailEnd len="med" w="med" type="none"/>
            </a:ln>
          </p:spPr>
        </p:cxnSp>
        <p:sp>
          <p:nvSpPr>
            <p:cNvPr id="313" name="Google Shape;313;p30"/>
            <p:cNvSpPr/>
            <p:nvPr/>
          </p:nvSpPr>
          <p:spPr>
            <a:xfrm>
              <a:off x="3682" y="2132"/>
              <a:ext cx="359" cy="97"/>
            </a:xfrm>
            <a:custGeom>
              <a:rect b="b" l="l" r="r" t="t"/>
              <a:pathLst>
                <a:path extrusionOk="0" h="134" w="494">
                  <a:moveTo>
                    <a:pt x="0" y="0"/>
                  </a:moveTo>
                  <a:cubicBezTo>
                    <a:pt x="13" y="2"/>
                    <a:pt x="28" y="0"/>
                    <a:pt x="40" y="6"/>
                  </a:cubicBezTo>
                  <a:cubicBezTo>
                    <a:pt x="59" y="15"/>
                    <a:pt x="72" y="37"/>
                    <a:pt x="92" y="44"/>
                  </a:cubicBezTo>
                  <a:cubicBezTo>
                    <a:pt x="111" y="59"/>
                    <a:pt x="133" y="80"/>
                    <a:pt x="156" y="86"/>
                  </a:cubicBezTo>
                  <a:cubicBezTo>
                    <a:pt x="168" y="94"/>
                    <a:pt x="175" y="100"/>
                    <a:pt x="190" y="102"/>
                  </a:cubicBezTo>
                  <a:cubicBezTo>
                    <a:pt x="214" y="118"/>
                    <a:pt x="272" y="94"/>
                    <a:pt x="302" y="92"/>
                  </a:cubicBezTo>
                  <a:cubicBezTo>
                    <a:pt x="393" y="69"/>
                    <a:pt x="378" y="99"/>
                    <a:pt x="434" y="108"/>
                  </a:cubicBezTo>
                  <a:cubicBezTo>
                    <a:pt x="453" y="117"/>
                    <a:pt x="473" y="134"/>
                    <a:pt x="494" y="134"/>
                  </a:cubicBezTo>
                </a:path>
              </a:pathLst>
            </a:custGeom>
            <a:noFill/>
            <a:ln cap="flat" cmpd="sng" w="571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sp>
          <p:nvSpPr>
            <p:cNvPr id="314" name="Google Shape;314;p30"/>
            <p:cNvSpPr/>
            <p:nvPr/>
          </p:nvSpPr>
          <p:spPr>
            <a:xfrm>
              <a:off x="1992" y="2308"/>
              <a:ext cx="1560" cy="596"/>
            </a:xfrm>
            <a:custGeom>
              <a:rect b="b" l="l" r="r" t="t"/>
              <a:pathLst>
                <a:path extrusionOk="0" h="596" w="1560">
                  <a:moveTo>
                    <a:pt x="0" y="0"/>
                  </a:moveTo>
                  <a:cubicBezTo>
                    <a:pt x="3" y="68"/>
                    <a:pt x="3" y="136"/>
                    <a:pt x="8" y="204"/>
                  </a:cubicBezTo>
                  <a:cubicBezTo>
                    <a:pt x="11" y="247"/>
                    <a:pt x="41" y="320"/>
                    <a:pt x="76" y="348"/>
                  </a:cubicBezTo>
                  <a:cubicBezTo>
                    <a:pt x="105" y="371"/>
                    <a:pt x="142" y="378"/>
                    <a:pt x="164" y="408"/>
                  </a:cubicBezTo>
                  <a:cubicBezTo>
                    <a:pt x="171" y="429"/>
                    <a:pt x="185" y="433"/>
                    <a:pt x="200" y="448"/>
                  </a:cubicBezTo>
                  <a:cubicBezTo>
                    <a:pt x="262" y="510"/>
                    <a:pt x="348" y="497"/>
                    <a:pt x="428" y="520"/>
                  </a:cubicBezTo>
                  <a:cubicBezTo>
                    <a:pt x="455" y="528"/>
                    <a:pt x="471" y="536"/>
                    <a:pt x="500" y="540"/>
                  </a:cubicBezTo>
                  <a:cubicBezTo>
                    <a:pt x="516" y="542"/>
                    <a:pt x="548" y="548"/>
                    <a:pt x="548" y="548"/>
                  </a:cubicBezTo>
                  <a:cubicBezTo>
                    <a:pt x="573" y="565"/>
                    <a:pt x="585" y="561"/>
                    <a:pt x="620" y="564"/>
                  </a:cubicBezTo>
                  <a:cubicBezTo>
                    <a:pt x="748" y="596"/>
                    <a:pt x="861" y="530"/>
                    <a:pt x="984" y="512"/>
                  </a:cubicBezTo>
                  <a:cubicBezTo>
                    <a:pt x="1003" y="506"/>
                    <a:pt x="1020" y="497"/>
                    <a:pt x="1040" y="492"/>
                  </a:cubicBezTo>
                  <a:cubicBezTo>
                    <a:pt x="1072" y="471"/>
                    <a:pt x="1055" y="479"/>
                    <a:pt x="1092" y="468"/>
                  </a:cubicBezTo>
                  <a:cubicBezTo>
                    <a:pt x="1099" y="446"/>
                    <a:pt x="1131" y="440"/>
                    <a:pt x="1152" y="436"/>
                  </a:cubicBezTo>
                  <a:cubicBezTo>
                    <a:pt x="1171" y="426"/>
                    <a:pt x="1191" y="417"/>
                    <a:pt x="1212" y="412"/>
                  </a:cubicBezTo>
                  <a:cubicBezTo>
                    <a:pt x="1228" y="401"/>
                    <a:pt x="1247" y="397"/>
                    <a:pt x="1264" y="388"/>
                  </a:cubicBezTo>
                  <a:cubicBezTo>
                    <a:pt x="1278" y="381"/>
                    <a:pt x="1284" y="369"/>
                    <a:pt x="1300" y="364"/>
                  </a:cubicBezTo>
                  <a:cubicBezTo>
                    <a:pt x="1327" y="337"/>
                    <a:pt x="1313" y="344"/>
                    <a:pt x="1336" y="336"/>
                  </a:cubicBezTo>
                  <a:cubicBezTo>
                    <a:pt x="1341" y="332"/>
                    <a:pt x="1346" y="327"/>
                    <a:pt x="1352" y="324"/>
                  </a:cubicBezTo>
                  <a:cubicBezTo>
                    <a:pt x="1360" y="320"/>
                    <a:pt x="1376" y="316"/>
                    <a:pt x="1376" y="316"/>
                  </a:cubicBezTo>
                  <a:cubicBezTo>
                    <a:pt x="1409" y="283"/>
                    <a:pt x="1459" y="279"/>
                    <a:pt x="1504" y="276"/>
                  </a:cubicBezTo>
                  <a:cubicBezTo>
                    <a:pt x="1522" y="258"/>
                    <a:pt x="1534" y="252"/>
                    <a:pt x="1560" y="252"/>
                  </a:cubicBezTo>
                </a:path>
              </a:pathLst>
            </a:cu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sp>
          <p:nvSpPr>
            <p:cNvPr id="315" name="Google Shape;315;p30"/>
            <p:cNvSpPr/>
            <p:nvPr/>
          </p:nvSpPr>
          <p:spPr>
            <a:xfrm>
              <a:off x="2732" y="2520"/>
              <a:ext cx="1650" cy="309"/>
            </a:xfrm>
            <a:custGeom>
              <a:rect b="b" l="l" r="r" t="t"/>
              <a:pathLst>
                <a:path extrusionOk="0" h="426" w="2274">
                  <a:moveTo>
                    <a:pt x="2274" y="150"/>
                  </a:moveTo>
                  <a:cubicBezTo>
                    <a:pt x="2248" y="178"/>
                    <a:pt x="2220" y="204"/>
                    <a:pt x="2196" y="234"/>
                  </a:cubicBezTo>
                  <a:cubicBezTo>
                    <a:pt x="2160" y="278"/>
                    <a:pt x="2151" y="318"/>
                    <a:pt x="2094" y="342"/>
                  </a:cubicBezTo>
                  <a:cubicBezTo>
                    <a:pt x="2054" y="359"/>
                    <a:pt x="2010" y="367"/>
                    <a:pt x="1968" y="378"/>
                  </a:cubicBezTo>
                  <a:cubicBezTo>
                    <a:pt x="1917" y="412"/>
                    <a:pt x="1852" y="391"/>
                    <a:pt x="1800" y="426"/>
                  </a:cubicBezTo>
                  <a:cubicBezTo>
                    <a:pt x="1560" y="422"/>
                    <a:pt x="1320" y="422"/>
                    <a:pt x="1080" y="414"/>
                  </a:cubicBezTo>
                  <a:cubicBezTo>
                    <a:pt x="1052" y="413"/>
                    <a:pt x="1035" y="378"/>
                    <a:pt x="1014" y="366"/>
                  </a:cubicBezTo>
                  <a:cubicBezTo>
                    <a:pt x="984" y="349"/>
                    <a:pt x="945" y="329"/>
                    <a:pt x="912" y="318"/>
                  </a:cubicBezTo>
                  <a:cubicBezTo>
                    <a:pt x="893" y="299"/>
                    <a:pt x="874" y="293"/>
                    <a:pt x="852" y="276"/>
                  </a:cubicBezTo>
                  <a:cubicBezTo>
                    <a:pt x="850" y="269"/>
                    <a:pt x="846" y="243"/>
                    <a:pt x="828" y="252"/>
                  </a:cubicBezTo>
                  <a:cubicBezTo>
                    <a:pt x="822" y="255"/>
                    <a:pt x="825" y="264"/>
                    <a:pt x="822" y="270"/>
                  </a:cubicBezTo>
                  <a:cubicBezTo>
                    <a:pt x="805" y="301"/>
                    <a:pt x="785" y="336"/>
                    <a:pt x="750" y="348"/>
                  </a:cubicBezTo>
                  <a:cubicBezTo>
                    <a:pt x="728" y="344"/>
                    <a:pt x="705" y="344"/>
                    <a:pt x="684" y="336"/>
                  </a:cubicBezTo>
                  <a:cubicBezTo>
                    <a:pt x="656" y="326"/>
                    <a:pt x="673" y="317"/>
                    <a:pt x="660" y="300"/>
                  </a:cubicBezTo>
                  <a:cubicBezTo>
                    <a:pt x="650" y="287"/>
                    <a:pt x="633" y="278"/>
                    <a:pt x="624" y="264"/>
                  </a:cubicBezTo>
                  <a:cubicBezTo>
                    <a:pt x="620" y="258"/>
                    <a:pt x="616" y="252"/>
                    <a:pt x="612" y="246"/>
                  </a:cubicBezTo>
                  <a:cubicBezTo>
                    <a:pt x="617" y="204"/>
                    <a:pt x="619" y="172"/>
                    <a:pt x="642" y="138"/>
                  </a:cubicBezTo>
                  <a:cubicBezTo>
                    <a:pt x="644" y="128"/>
                    <a:pt x="646" y="118"/>
                    <a:pt x="648" y="108"/>
                  </a:cubicBezTo>
                  <a:cubicBezTo>
                    <a:pt x="650" y="102"/>
                    <a:pt x="656" y="96"/>
                    <a:pt x="654" y="90"/>
                  </a:cubicBezTo>
                  <a:cubicBezTo>
                    <a:pt x="643" y="58"/>
                    <a:pt x="589" y="53"/>
                    <a:pt x="564" y="48"/>
                  </a:cubicBezTo>
                  <a:cubicBezTo>
                    <a:pt x="510" y="21"/>
                    <a:pt x="461" y="12"/>
                    <a:pt x="402" y="0"/>
                  </a:cubicBezTo>
                  <a:cubicBezTo>
                    <a:pt x="296" y="2"/>
                    <a:pt x="190" y="2"/>
                    <a:pt x="84" y="6"/>
                  </a:cubicBezTo>
                  <a:cubicBezTo>
                    <a:pt x="52" y="7"/>
                    <a:pt x="28" y="30"/>
                    <a:pt x="0" y="30"/>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pic>
          <p:nvPicPr>
            <p:cNvPr descr="ANd9GcQiygn6m37IaDqvyqPMxCPLc2FAszwGkmao1WgJIr9T117xFBAH" id="316" name="Google Shape;316;p30"/>
            <p:cNvPicPr preferRelativeResize="0"/>
            <p:nvPr/>
          </p:nvPicPr>
          <p:blipFill rotWithShape="1">
            <a:blip r:embed="rId5">
              <a:alphaModFix/>
            </a:blip>
            <a:srcRect b="0" l="0" r="0" t="0"/>
            <a:stretch/>
          </p:blipFill>
          <p:spPr>
            <a:xfrm>
              <a:off x="720" y="2324"/>
              <a:ext cx="1258" cy="1258"/>
            </a:xfrm>
            <a:prstGeom prst="rect">
              <a:avLst/>
            </a:prstGeom>
            <a:noFill/>
            <a:ln>
              <a:noFill/>
            </a:ln>
          </p:spPr>
        </p:pic>
        <p:cxnSp>
          <p:nvCxnSpPr>
            <p:cNvPr id="317" name="Google Shape;317;p30"/>
            <p:cNvCxnSpPr/>
            <p:nvPr/>
          </p:nvCxnSpPr>
          <p:spPr>
            <a:xfrm flipH="1" rot="10800000">
              <a:off x="1312" y="2304"/>
              <a:ext cx="704" cy="442"/>
            </a:xfrm>
            <a:prstGeom prst="straightConnector1">
              <a:avLst/>
            </a:prstGeom>
            <a:noFill/>
            <a:ln cap="flat" cmpd="sng" w="76200">
              <a:solidFill>
                <a:srgbClr val="FF0000"/>
              </a:solidFill>
              <a:prstDash val="solid"/>
              <a:round/>
              <a:headEnd len="med" w="med" type="none"/>
              <a:tailEnd len="med" w="med" type="none"/>
            </a:ln>
          </p:spPr>
        </p:cxnSp>
        <p:sp>
          <p:nvSpPr>
            <p:cNvPr id="318" name="Google Shape;318;p30"/>
            <p:cNvSpPr/>
            <p:nvPr/>
          </p:nvSpPr>
          <p:spPr>
            <a:xfrm>
              <a:off x="1909" y="2580"/>
              <a:ext cx="510" cy="344"/>
            </a:xfrm>
            <a:custGeom>
              <a:rect b="b" l="l" r="r" t="t"/>
              <a:pathLst>
                <a:path extrusionOk="0" h="474" w="702">
                  <a:moveTo>
                    <a:pt x="702" y="0"/>
                  </a:moveTo>
                  <a:cubicBezTo>
                    <a:pt x="674" y="10"/>
                    <a:pt x="644" y="14"/>
                    <a:pt x="616" y="24"/>
                  </a:cubicBezTo>
                  <a:cubicBezTo>
                    <a:pt x="608" y="32"/>
                    <a:pt x="602" y="43"/>
                    <a:pt x="592" y="48"/>
                  </a:cubicBezTo>
                  <a:cubicBezTo>
                    <a:pt x="577" y="54"/>
                    <a:pt x="560" y="51"/>
                    <a:pt x="545" y="55"/>
                  </a:cubicBezTo>
                  <a:cubicBezTo>
                    <a:pt x="509" y="64"/>
                    <a:pt x="480" y="75"/>
                    <a:pt x="450" y="95"/>
                  </a:cubicBezTo>
                  <a:cubicBezTo>
                    <a:pt x="426" y="131"/>
                    <a:pt x="418" y="129"/>
                    <a:pt x="379" y="111"/>
                  </a:cubicBezTo>
                  <a:cubicBezTo>
                    <a:pt x="345" y="61"/>
                    <a:pt x="306" y="81"/>
                    <a:pt x="245" y="87"/>
                  </a:cubicBezTo>
                  <a:cubicBezTo>
                    <a:pt x="226" y="162"/>
                    <a:pt x="245" y="72"/>
                    <a:pt x="245" y="213"/>
                  </a:cubicBezTo>
                  <a:cubicBezTo>
                    <a:pt x="245" y="241"/>
                    <a:pt x="205" y="271"/>
                    <a:pt x="190" y="292"/>
                  </a:cubicBezTo>
                  <a:cubicBezTo>
                    <a:pt x="168" y="378"/>
                    <a:pt x="146" y="409"/>
                    <a:pt x="63" y="426"/>
                  </a:cubicBezTo>
                  <a:cubicBezTo>
                    <a:pt x="48" y="451"/>
                    <a:pt x="51" y="452"/>
                    <a:pt x="24" y="466"/>
                  </a:cubicBezTo>
                  <a:cubicBezTo>
                    <a:pt x="16" y="470"/>
                    <a:pt x="0" y="474"/>
                    <a:pt x="0" y="474"/>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319" name="Google Shape;319;p30"/>
            <p:cNvCxnSpPr/>
            <p:nvPr/>
          </p:nvCxnSpPr>
          <p:spPr>
            <a:xfrm>
              <a:off x="1452" y="2885"/>
              <a:ext cx="452" cy="35"/>
            </a:xfrm>
            <a:prstGeom prst="straightConnector1">
              <a:avLst/>
            </a:prstGeom>
            <a:noFill/>
            <a:ln cap="flat" cmpd="sng" w="76200">
              <a:solidFill>
                <a:srgbClr val="000000"/>
              </a:solidFill>
              <a:prstDash val="solid"/>
              <a:round/>
              <a:headEnd len="med" w="med" type="none"/>
              <a:tailEnd len="med" w="med" type="none"/>
            </a:ln>
          </p:spPr>
        </p:cxnSp>
        <p:sp>
          <p:nvSpPr>
            <p:cNvPr id="320" name="Google Shape;320;p30"/>
            <p:cNvSpPr/>
            <p:nvPr/>
          </p:nvSpPr>
          <p:spPr>
            <a:xfrm>
              <a:off x="2573" y="2616"/>
              <a:ext cx="249" cy="662"/>
            </a:xfrm>
            <a:custGeom>
              <a:rect b="b" l="l" r="r" t="t"/>
              <a:pathLst>
                <a:path extrusionOk="0" h="662" w="249">
                  <a:moveTo>
                    <a:pt x="0" y="0"/>
                  </a:moveTo>
                  <a:cubicBezTo>
                    <a:pt x="41" y="9"/>
                    <a:pt x="12" y="15"/>
                    <a:pt x="48" y="24"/>
                  </a:cubicBezTo>
                  <a:cubicBezTo>
                    <a:pt x="63" y="39"/>
                    <a:pt x="73" y="55"/>
                    <a:pt x="91" y="67"/>
                  </a:cubicBezTo>
                  <a:cubicBezTo>
                    <a:pt x="114" y="102"/>
                    <a:pt x="138" y="141"/>
                    <a:pt x="149" y="182"/>
                  </a:cubicBezTo>
                  <a:cubicBezTo>
                    <a:pt x="89" y="187"/>
                    <a:pt x="87" y="173"/>
                    <a:pt x="72" y="216"/>
                  </a:cubicBezTo>
                  <a:cubicBezTo>
                    <a:pt x="79" y="338"/>
                    <a:pt x="61" y="310"/>
                    <a:pt x="182" y="317"/>
                  </a:cubicBezTo>
                  <a:cubicBezTo>
                    <a:pt x="212" y="327"/>
                    <a:pt x="204" y="370"/>
                    <a:pt x="206" y="398"/>
                  </a:cubicBezTo>
                  <a:cubicBezTo>
                    <a:pt x="213" y="502"/>
                    <a:pt x="199" y="461"/>
                    <a:pt x="221" y="514"/>
                  </a:cubicBezTo>
                  <a:cubicBezTo>
                    <a:pt x="223" y="533"/>
                    <a:pt x="225" y="566"/>
                    <a:pt x="230" y="586"/>
                  </a:cubicBezTo>
                  <a:cubicBezTo>
                    <a:pt x="237" y="612"/>
                    <a:pt x="249" y="634"/>
                    <a:pt x="249" y="662"/>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321" name="Google Shape;321;p30"/>
            <p:cNvCxnSpPr/>
            <p:nvPr/>
          </p:nvCxnSpPr>
          <p:spPr>
            <a:xfrm>
              <a:off x="2832" y="3264"/>
              <a:ext cx="48" cy="96"/>
            </a:xfrm>
            <a:prstGeom prst="straightConnector1">
              <a:avLst/>
            </a:prstGeom>
            <a:noFill/>
            <a:ln cap="flat" cmpd="sng" w="76200">
              <a:solidFill>
                <a:srgbClr val="000000"/>
              </a:solidFill>
              <a:prstDash val="solid"/>
              <a:round/>
              <a:headEnd len="med" w="med" type="none"/>
              <a:tailEnd len="med" w="med" type="triangle"/>
            </a:ln>
          </p:spPr>
        </p:cxnSp>
        <p:sp>
          <p:nvSpPr>
            <p:cNvPr id="322" name="Google Shape;322;p30"/>
            <p:cNvSpPr txBox="1"/>
            <p:nvPr/>
          </p:nvSpPr>
          <p:spPr>
            <a:xfrm>
              <a:off x="2630" y="3333"/>
              <a:ext cx="3502" cy="3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ahoma"/>
                  <a:ea typeface="Tahoma"/>
                  <a:cs typeface="Tahoma"/>
                  <a:sym typeface="Tahoma"/>
                </a:rPr>
                <a:t>This wire goes to bridge ground</a:t>
              </a:r>
              <a:endParaRPr/>
            </a:p>
          </p:txBody>
        </p:sp>
      </p:grpSp>
      <p:grpSp>
        <p:nvGrpSpPr>
          <p:cNvPr id="323" name="Google Shape;323;p30"/>
          <p:cNvGrpSpPr/>
          <p:nvPr/>
        </p:nvGrpSpPr>
        <p:grpSpPr>
          <a:xfrm>
            <a:off x="4802188" y="1676400"/>
            <a:ext cx="3284537" cy="2463800"/>
            <a:chOff x="3025" y="1056"/>
            <a:chExt cx="2069" cy="1552"/>
          </a:xfrm>
        </p:grpSpPr>
        <p:pic>
          <p:nvPicPr>
            <p:cNvPr descr="3 Way Toggle Switch- Chrome/ Black" id="324" name="Google Shape;324;p30"/>
            <p:cNvPicPr preferRelativeResize="0"/>
            <p:nvPr/>
          </p:nvPicPr>
          <p:blipFill rotWithShape="1">
            <a:blip r:embed="rId6">
              <a:alphaModFix/>
            </a:blip>
            <a:srcRect b="0" l="0" r="0" t="0"/>
            <a:stretch/>
          </p:blipFill>
          <p:spPr>
            <a:xfrm>
              <a:off x="3025" y="1443"/>
              <a:ext cx="698" cy="701"/>
            </a:xfrm>
            <a:prstGeom prst="rect">
              <a:avLst/>
            </a:prstGeom>
            <a:noFill/>
            <a:ln>
              <a:noFill/>
            </a:ln>
          </p:spPr>
        </p:pic>
        <p:pic>
          <p:nvPicPr>
            <p:cNvPr descr="Alnico Fat Pat Boutique Humbucker Black" id="325" name="Google Shape;325;p30"/>
            <p:cNvPicPr preferRelativeResize="0"/>
            <p:nvPr/>
          </p:nvPicPr>
          <p:blipFill rotWithShape="1">
            <a:blip r:embed="rId7">
              <a:alphaModFix/>
            </a:blip>
            <a:srcRect b="0" l="0" r="0" t="0"/>
            <a:stretch/>
          </p:blipFill>
          <p:spPr>
            <a:xfrm>
              <a:off x="4309" y="1865"/>
              <a:ext cx="785" cy="743"/>
            </a:xfrm>
            <a:prstGeom prst="rect">
              <a:avLst/>
            </a:prstGeom>
            <a:noFill/>
            <a:ln>
              <a:noFill/>
            </a:ln>
          </p:spPr>
        </p:pic>
        <p:pic>
          <p:nvPicPr>
            <p:cNvPr descr="Alnico Fat Pat Boutique Humbucker Black" id="326" name="Google Shape;326;p30"/>
            <p:cNvPicPr preferRelativeResize="0"/>
            <p:nvPr/>
          </p:nvPicPr>
          <p:blipFill rotWithShape="1">
            <a:blip r:embed="rId7">
              <a:alphaModFix/>
            </a:blip>
            <a:srcRect b="0" l="0" r="0" t="0"/>
            <a:stretch/>
          </p:blipFill>
          <p:spPr>
            <a:xfrm>
              <a:off x="4305" y="1056"/>
              <a:ext cx="786" cy="743"/>
            </a:xfrm>
            <a:prstGeom prst="rect">
              <a:avLst/>
            </a:prstGeom>
            <a:noFill/>
            <a:ln>
              <a:noFill/>
            </a:ln>
          </p:spPr>
        </p:pic>
        <p:cxnSp>
          <p:nvCxnSpPr>
            <p:cNvPr id="327" name="Google Shape;327;p30"/>
            <p:cNvCxnSpPr/>
            <p:nvPr/>
          </p:nvCxnSpPr>
          <p:spPr>
            <a:xfrm rot="10800000">
              <a:off x="3946" y="1670"/>
              <a:ext cx="363" cy="0"/>
            </a:xfrm>
            <a:prstGeom prst="straightConnector1">
              <a:avLst/>
            </a:prstGeom>
            <a:noFill/>
            <a:ln cap="flat" cmpd="sng" w="76200">
              <a:solidFill>
                <a:srgbClr val="FF0000"/>
              </a:solidFill>
              <a:prstDash val="solid"/>
              <a:round/>
              <a:headEnd len="med" w="med" type="none"/>
              <a:tailEnd len="med" w="med" type="none"/>
            </a:ln>
          </p:spPr>
        </p:cxnSp>
        <p:cxnSp>
          <p:nvCxnSpPr>
            <p:cNvPr id="328" name="Google Shape;328;p30"/>
            <p:cNvCxnSpPr/>
            <p:nvPr/>
          </p:nvCxnSpPr>
          <p:spPr>
            <a:xfrm>
              <a:off x="3946" y="1670"/>
              <a:ext cx="0" cy="558"/>
            </a:xfrm>
            <a:prstGeom prst="straightConnector1">
              <a:avLst/>
            </a:prstGeom>
            <a:noFill/>
            <a:ln cap="flat" cmpd="sng" w="76200">
              <a:solidFill>
                <a:srgbClr val="FF0000"/>
              </a:solidFill>
              <a:prstDash val="solid"/>
              <a:round/>
              <a:headEnd len="med" w="med" type="none"/>
              <a:tailEnd len="med" w="med" type="none"/>
            </a:ln>
          </p:spPr>
        </p:cxnSp>
        <p:cxnSp>
          <p:nvCxnSpPr>
            <p:cNvPr id="329" name="Google Shape;329;p30"/>
            <p:cNvCxnSpPr/>
            <p:nvPr/>
          </p:nvCxnSpPr>
          <p:spPr>
            <a:xfrm>
              <a:off x="3360" y="2116"/>
              <a:ext cx="0" cy="112"/>
            </a:xfrm>
            <a:prstGeom prst="straightConnector1">
              <a:avLst/>
            </a:prstGeom>
            <a:noFill/>
            <a:ln cap="flat" cmpd="sng" w="76200">
              <a:solidFill>
                <a:srgbClr val="FF0000"/>
              </a:solidFill>
              <a:prstDash val="solid"/>
              <a:round/>
              <a:headEnd len="med" w="med" type="none"/>
              <a:tailEnd len="med" w="med" type="none"/>
            </a:ln>
          </p:spPr>
        </p:cxnSp>
        <p:cxnSp>
          <p:nvCxnSpPr>
            <p:cNvPr id="330" name="Google Shape;330;p30"/>
            <p:cNvCxnSpPr/>
            <p:nvPr/>
          </p:nvCxnSpPr>
          <p:spPr>
            <a:xfrm>
              <a:off x="3360" y="2228"/>
              <a:ext cx="586" cy="0"/>
            </a:xfrm>
            <a:prstGeom prst="straightConnector1">
              <a:avLst/>
            </a:prstGeom>
            <a:noFill/>
            <a:ln cap="flat" cmpd="sng" w="76200">
              <a:solidFill>
                <a:srgbClr val="FF0000"/>
              </a:solidFill>
              <a:prstDash val="solid"/>
              <a:round/>
              <a:headEnd len="med" w="med" type="none"/>
              <a:tailEnd len="med" w="med" type="none"/>
            </a:ln>
          </p:spPr>
        </p:cxnSp>
        <p:cxnSp>
          <p:nvCxnSpPr>
            <p:cNvPr id="331" name="Google Shape;331;p30"/>
            <p:cNvCxnSpPr/>
            <p:nvPr/>
          </p:nvCxnSpPr>
          <p:spPr>
            <a:xfrm>
              <a:off x="3165" y="2005"/>
              <a:ext cx="0" cy="558"/>
            </a:xfrm>
            <a:prstGeom prst="straightConnector1">
              <a:avLst/>
            </a:prstGeom>
            <a:noFill/>
            <a:ln cap="flat" cmpd="sng" w="76200">
              <a:solidFill>
                <a:srgbClr val="FF0000"/>
              </a:solidFill>
              <a:prstDash val="solid"/>
              <a:round/>
              <a:headEnd len="med" w="med" type="none"/>
              <a:tailEnd len="med" w="med" type="none"/>
            </a:ln>
          </p:spPr>
        </p:cxnSp>
        <p:cxnSp>
          <p:nvCxnSpPr>
            <p:cNvPr id="332" name="Google Shape;332;p30"/>
            <p:cNvCxnSpPr/>
            <p:nvPr/>
          </p:nvCxnSpPr>
          <p:spPr>
            <a:xfrm>
              <a:off x="3165" y="2563"/>
              <a:ext cx="1200" cy="0"/>
            </a:xfrm>
            <a:prstGeom prst="straightConnector1">
              <a:avLst/>
            </a:prstGeom>
            <a:noFill/>
            <a:ln cap="flat" cmpd="sng" w="76200">
              <a:solidFill>
                <a:srgbClr val="FF0000"/>
              </a:solidFill>
              <a:prstDash val="solid"/>
              <a:round/>
              <a:headEnd len="med" w="med" type="none"/>
              <a:tailEnd len="med" w="med" type="none"/>
            </a:ln>
          </p:spPr>
        </p:cxnSp>
        <p:cxnSp>
          <p:nvCxnSpPr>
            <p:cNvPr id="333" name="Google Shape;333;p30"/>
            <p:cNvCxnSpPr/>
            <p:nvPr/>
          </p:nvCxnSpPr>
          <p:spPr>
            <a:xfrm>
              <a:off x="3276" y="1977"/>
              <a:ext cx="614" cy="0"/>
            </a:xfrm>
            <a:prstGeom prst="straightConnector1">
              <a:avLst/>
            </a:prstGeom>
            <a:noFill/>
            <a:ln cap="flat" cmpd="sng" w="76200">
              <a:solidFill>
                <a:srgbClr val="000000"/>
              </a:solidFill>
              <a:prstDash val="solid"/>
              <a:round/>
              <a:headEnd len="med" w="med" type="none"/>
              <a:tailEnd len="med" w="med" type="none"/>
            </a:ln>
          </p:spPr>
        </p:cxnSp>
        <p:sp>
          <p:nvSpPr>
            <p:cNvPr id="334" name="Google Shape;334;p30"/>
            <p:cNvSpPr/>
            <p:nvPr/>
          </p:nvSpPr>
          <p:spPr>
            <a:xfrm>
              <a:off x="3889" y="1977"/>
              <a:ext cx="114" cy="86"/>
            </a:xfrm>
            <a:custGeom>
              <a:rect b="b" l="l" r="r" t="t"/>
              <a:pathLst>
                <a:path extrusionOk="0" h="148" w="195">
                  <a:moveTo>
                    <a:pt x="2" y="12"/>
                  </a:moveTo>
                  <a:cubicBezTo>
                    <a:pt x="9" y="97"/>
                    <a:pt x="0" y="107"/>
                    <a:pt x="74" y="132"/>
                  </a:cubicBezTo>
                  <a:cubicBezTo>
                    <a:pt x="112" y="130"/>
                    <a:pt x="157" y="148"/>
                    <a:pt x="188" y="126"/>
                  </a:cubicBezTo>
                  <a:cubicBezTo>
                    <a:pt x="195" y="121"/>
                    <a:pt x="194" y="20"/>
                    <a:pt x="194" y="0"/>
                  </a:cubicBezTo>
                </a:path>
              </a:pathLst>
            </a:custGeom>
            <a:noFill/>
            <a:ln cap="flat" cmpd="sng" w="762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335" name="Google Shape;335;p30"/>
            <p:cNvCxnSpPr/>
            <p:nvPr/>
          </p:nvCxnSpPr>
          <p:spPr>
            <a:xfrm>
              <a:off x="4002" y="1977"/>
              <a:ext cx="112" cy="0"/>
            </a:xfrm>
            <a:prstGeom prst="straightConnector1">
              <a:avLst/>
            </a:prstGeom>
            <a:noFill/>
            <a:ln cap="flat" cmpd="sng" w="76200">
              <a:solidFill>
                <a:srgbClr val="000000"/>
              </a:solidFill>
              <a:prstDash val="solid"/>
              <a:round/>
              <a:headEnd len="med" w="med" type="none"/>
              <a:tailEnd len="med" w="med" type="none"/>
            </a:ln>
          </p:spPr>
        </p:cxnSp>
        <p:cxnSp>
          <p:nvCxnSpPr>
            <p:cNvPr id="336" name="Google Shape;336;p30"/>
            <p:cNvCxnSpPr/>
            <p:nvPr/>
          </p:nvCxnSpPr>
          <p:spPr>
            <a:xfrm rot="10800000">
              <a:off x="4114" y="1726"/>
              <a:ext cx="0" cy="251"/>
            </a:xfrm>
            <a:prstGeom prst="straightConnector1">
              <a:avLst/>
            </a:prstGeom>
            <a:noFill/>
            <a:ln cap="flat" cmpd="sng" w="76200">
              <a:solidFill>
                <a:srgbClr val="000000"/>
              </a:solidFill>
              <a:prstDash val="solid"/>
              <a:round/>
              <a:headEnd len="med" w="med" type="none"/>
              <a:tailEnd len="med" w="med" type="none"/>
            </a:ln>
          </p:spPr>
        </p:cxnSp>
        <p:cxnSp>
          <p:nvCxnSpPr>
            <p:cNvPr id="337" name="Google Shape;337;p30"/>
            <p:cNvCxnSpPr/>
            <p:nvPr/>
          </p:nvCxnSpPr>
          <p:spPr>
            <a:xfrm>
              <a:off x="4114" y="1726"/>
              <a:ext cx="223" cy="0"/>
            </a:xfrm>
            <a:prstGeom prst="straightConnector1">
              <a:avLst/>
            </a:prstGeom>
            <a:noFill/>
            <a:ln cap="flat" cmpd="sng" w="76200">
              <a:solidFill>
                <a:srgbClr val="000000"/>
              </a:solidFill>
              <a:prstDash val="solid"/>
              <a:round/>
              <a:headEnd len="med" w="med" type="none"/>
              <a:tailEnd len="med" w="med" type="none"/>
            </a:ln>
          </p:spPr>
        </p:cxnSp>
        <p:cxnSp>
          <p:nvCxnSpPr>
            <p:cNvPr id="338" name="Google Shape;338;p30"/>
            <p:cNvCxnSpPr/>
            <p:nvPr/>
          </p:nvCxnSpPr>
          <p:spPr>
            <a:xfrm rot="10800000">
              <a:off x="4114" y="2479"/>
              <a:ext cx="223" cy="28"/>
            </a:xfrm>
            <a:prstGeom prst="straightConnector1">
              <a:avLst/>
            </a:prstGeom>
            <a:noFill/>
            <a:ln cap="flat" cmpd="sng" w="76200">
              <a:solidFill>
                <a:srgbClr val="000000"/>
              </a:solidFill>
              <a:prstDash val="solid"/>
              <a:round/>
              <a:headEnd len="med" w="med" type="none"/>
              <a:tailEnd len="med" w="med" type="none"/>
            </a:ln>
          </p:spPr>
        </p:cxnSp>
        <p:cxnSp>
          <p:nvCxnSpPr>
            <p:cNvPr id="339" name="Google Shape;339;p30"/>
            <p:cNvCxnSpPr/>
            <p:nvPr/>
          </p:nvCxnSpPr>
          <p:spPr>
            <a:xfrm rot="10800000">
              <a:off x="4114" y="1977"/>
              <a:ext cx="0" cy="502"/>
            </a:xfrm>
            <a:prstGeom prst="straightConnector1">
              <a:avLst/>
            </a:prstGeom>
            <a:noFill/>
            <a:ln cap="flat" cmpd="sng" w="76200">
              <a:solidFill>
                <a:srgbClr val="000000"/>
              </a:solidFill>
              <a:prstDash val="solid"/>
              <a:round/>
              <a:headEnd len="med" w="med" type="none"/>
              <a:tailEnd len="med" w="med" type="none"/>
            </a:ln>
          </p:spPr>
        </p:cxnSp>
        <p:cxnSp>
          <p:nvCxnSpPr>
            <p:cNvPr id="340" name="Google Shape;340;p30"/>
            <p:cNvCxnSpPr/>
            <p:nvPr/>
          </p:nvCxnSpPr>
          <p:spPr>
            <a:xfrm>
              <a:off x="3248" y="2060"/>
              <a:ext cx="0" cy="335"/>
            </a:xfrm>
            <a:prstGeom prst="straightConnector1">
              <a:avLst/>
            </a:prstGeom>
            <a:noFill/>
            <a:ln cap="flat" cmpd="sng" w="76200">
              <a:solidFill>
                <a:schemeClr val="dk1"/>
              </a:solidFill>
              <a:prstDash val="solid"/>
              <a:round/>
              <a:headEnd len="med" w="med" type="none"/>
              <a:tailEnd len="med" w="med" type="none"/>
            </a:ln>
          </p:spPr>
        </p:cxnSp>
        <p:cxnSp>
          <p:nvCxnSpPr>
            <p:cNvPr id="341" name="Google Shape;341;p30"/>
            <p:cNvCxnSpPr/>
            <p:nvPr/>
          </p:nvCxnSpPr>
          <p:spPr>
            <a:xfrm rot="10800000">
              <a:off x="3220" y="2395"/>
              <a:ext cx="28" cy="0"/>
            </a:xfrm>
            <a:prstGeom prst="straightConnector1">
              <a:avLst/>
            </a:prstGeom>
            <a:noFill/>
            <a:ln cap="flat" cmpd="sng" w="76200">
              <a:solidFill>
                <a:schemeClr val="dk1"/>
              </a:solidFill>
              <a:prstDash val="solid"/>
              <a:round/>
              <a:headEnd len="med" w="med" type="none"/>
              <a:tailEnd len="med" w="med" type="none"/>
            </a:ln>
          </p:spPr>
        </p:cxnSp>
        <p:sp>
          <p:nvSpPr>
            <p:cNvPr id="342" name="Google Shape;342;p30"/>
            <p:cNvSpPr/>
            <p:nvPr/>
          </p:nvSpPr>
          <p:spPr>
            <a:xfrm>
              <a:off x="3113" y="2381"/>
              <a:ext cx="108" cy="70"/>
            </a:xfrm>
            <a:custGeom>
              <a:rect b="b" l="l" r="r" t="t"/>
              <a:pathLst>
                <a:path extrusionOk="0" h="120" w="185">
                  <a:moveTo>
                    <a:pt x="180" y="36"/>
                  </a:moveTo>
                  <a:cubicBezTo>
                    <a:pt x="175" y="112"/>
                    <a:pt x="185" y="105"/>
                    <a:pt x="124" y="120"/>
                  </a:cubicBezTo>
                  <a:cubicBezTo>
                    <a:pt x="109" y="119"/>
                    <a:pt x="94" y="120"/>
                    <a:pt x="80" y="116"/>
                  </a:cubicBezTo>
                  <a:cubicBezTo>
                    <a:pt x="71" y="113"/>
                    <a:pt x="56" y="100"/>
                    <a:pt x="56" y="100"/>
                  </a:cubicBezTo>
                  <a:cubicBezTo>
                    <a:pt x="43" y="80"/>
                    <a:pt x="36" y="69"/>
                    <a:pt x="16" y="56"/>
                  </a:cubicBezTo>
                  <a:cubicBezTo>
                    <a:pt x="0" y="32"/>
                    <a:pt x="8" y="49"/>
                    <a:pt x="8" y="0"/>
                  </a:cubicBezTo>
                </a:path>
              </a:pathLst>
            </a:custGeom>
            <a:noFill/>
            <a:ln cap="flat" cmpd="sng" w="762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grpSp>
      <p:cxnSp>
        <p:nvCxnSpPr>
          <p:cNvPr id="343" name="Google Shape;343;p30"/>
          <p:cNvCxnSpPr/>
          <p:nvPr/>
        </p:nvCxnSpPr>
        <p:spPr>
          <a:xfrm flipH="1" rot="10800000">
            <a:off x="1981200" y="3352800"/>
            <a:ext cx="457200" cy="1371600"/>
          </a:xfrm>
          <a:prstGeom prst="straightConnector1">
            <a:avLst/>
          </a:prstGeom>
          <a:noFill/>
          <a:ln cap="flat" cmpd="sng" w="76200">
            <a:solidFill>
              <a:schemeClr val="dk1"/>
            </a:solidFill>
            <a:prstDash val="solid"/>
            <a:round/>
            <a:headEnd len="med" w="med" type="none"/>
            <a:tailEnd len="med" w="med" type="none"/>
          </a:ln>
        </p:spPr>
      </p:cxnSp>
      <p:cxnSp>
        <p:nvCxnSpPr>
          <p:cNvPr id="344" name="Google Shape;344;p30"/>
          <p:cNvCxnSpPr/>
          <p:nvPr/>
        </p:nvCxnSpPr>
        <p:spPr>
          <a:xfrm>
            <a:off x="2438400" y="3352800"/>
            <a:ext cx="2438400" cy="152400"/>
          </a:xfrm>
          <a:prstGeom prst="straightConnector1">
            <a:avLst/>
          </a:prstGeom>
          <a:noFill/>
          <a:ln cap="flat" cmpd="sng" w="76200">
            <a:solidFill>
              <a:schemeClr val="dk1"/>
            </a:solidFill>
            <a:prstDash val="solid"/>
            <a:round/>
            <a:headEnd len="med" w="med" type="none"/>
            <a:tailEnd len="med" w="med" type="none"/>
          </a:ln>
        </p:spPr>
      </p:cxnSp>
      <p:cxnSp>
        <p:nvCxnSpPr>
          <p:cNvPr id="345" name="Google Shape;345;p30"/>
          <p:cNvCxnSpPr/>
          <p:nvPr/>
        </p:nvCxnSpPr>
        <p:spPr>
          <a:xfrm rot="10800000">
            <a:off x="4876800" y="3505200"/>
            <a:ext cx="76200" cy="304800"/>
          </a:xfrm>
          <a:prstGeom prst="straightConnector1">
            <a:avLst/>
          </a:prstGeom>
          <a:noFill/>
          <a:ln cap="flat" cmpd="sng" w="76200">
            <a:solidFill>
              <a:schemeClr val="dk1"/>
            </a:solidFill>
            <a:prstDash val="solid"/>
            <a:round/>
            <a:headEnd len="med" w="med" type="none"/>
            <a:tailEnd len="med" w="med" type="none"/>
          </a:ln>
        </p:spPr>
      </p:cxnSp>
      <p:sp>
        <p:nvSpPr>
          <p:cNvPr id="346" name="Google Shape;346;p30"/>
          <p:cNvSpPr/>
          <p:nvPr/>
        </p:nvSpPr>
        <p:spPr>
          <a:xfrm>
            <a:off x="2560638" y="3132138"/>
            <a:ext cx="2930525" cy="2246312"/>
          </a:xfrm>
          <a:custGeom>
            <a:rect b="b" l="l" r="r" t="t"/>
            <a:pathLst>
              <a:path extrusionOk="0" h="1415" w="1846">
                <a:moveTo>
                  <a:pt x="1689" y="0"/>
                </a:moveTo>
                <a:cubicBezTo>
                  <a:pt x="1691" y="150"/>
                  <a:pt x="1691" y="301"/>
                  <a:pt x="1694" y="451"/>
                </a:cubicBezTo>
                <a:cubicBezTo>
                  <a:pt x="1696" y="535"/>
                  <a:pt x="1680" y="516"/>
                  <a:pt x="1752" y="523"/>
                </a:cubicBezTo>
                <a:cubicBezTo>
                  <a:pt x="1782" y="539"/>
                  <a:pt x="1792" y="570"/>
                  <a:pt x="1819" y="590"/>
                </a:cubicBezTo>
                <a:cubicBezTo>
                  <a:pt x="1825" y="608"/>
                  <a:pt x="1846" y="667"/>
                  <a:pt x="1824" y="677"/>
                </a:cubicBezTo>
                <a:cubicBezTo>
                  <a:pt x="1789" y="693"/>
                  <a:pt x="1747" y="680"/>
                  <a:pt x="1709" y="681"/>
                </a:cubicBezTo>
                <a:cubicBezTo>
                  <a:pt x="1703" y="710"/>
                  <a:pt x="1704" y="716"/>
                  <a:pt x="1680" y="734"/>
                </a:cubicBezTo>
                <a:cubicBezTo>
                  <a:pt x="1678" y="739"/>
                  <a:pt x="1677" y="744"/>
                  <a:pt x="1675" y="749"/>
                </a:cubicBezTo>
                <a:cubicBezTo>
                  <a:pt x="1672" y="754"/>
                  <a:pt x="1667" y="758"/>
                  <a:pt x="1665" y="763"/>
                </a:cubicBezTo>
                <a:cubicBezTo>
                  <a:pt x="1645" y="818"/>
                  <a:pt x="1632" y="883"/>
                  <a:pt x="1589" y="926"/>
                </a:cubicBezTo>
                <a:cubicBezTo>
                  <a:pt x="1572" y="989"/>
                  <a:pt x="1521" y="1048"/>
                  <a:pt x="1469" y="1085"/>
                </a:cubicBezTo>
                <a:cubicBezTo>
                  <a:pt x="1441" y="1138"/>
                  <a:pt x="1331" y="1196"/>
                  <a:pt x="1272" y="1209"/>
                </a:cubicBezTo>
                <a:cubicBezTo>
                  <a:pt x="1231" y="1236"/>
                  <a:pt x="1294" y="1198"/>
                  <a:pt x="1195" y="1224"/>
                </a:cubicBezTo>
                <a:cubicBezTo>
                  <a:pt x="1170" y="1230"/>
                  <a:pt x="1143" y="1264"/>
                  <a:pt x="1123" y="1277"/>
                </a:cubicBezTo>
                <a:cubicBezTo>
                  <a:pt x="1103" y="1290"/>
                  <a:pt x="1083" y="1306"/>
                  <a:pt x="1061" y="1315"/>
                </a:cubicBezTo>
                <a:cubicBezTo>
                  <a:pt x="1049" y="1320"/>
                  <a:pt x="1022" y="1325"/>
                  <a:pt x="1022" y="1325"/>
                </a:cubicBezTo>
                <a:cubicBezTo>
                  <a:pt x="1008" y="1347"/>
                  <a:pt x="990" y="1344"/>
                  <a:pt x="965" y="1349"/>
                </a:cubicBezTo>
                <a:cubicBezTo>
                  <a:pt x="909" y="1360"/>
                  <a:pt x="859" y="1375"/>
                  <a:pt x="801" y="1382"/>
                </a:cubicBezTo>
                <a:cubicBezTo>
                  <a:pt x="770" y="1393"/>
                  <a:pt x="734" y="1397"/>
                  <a:pt x="701" y="1401"/>
                </a:cubicBezTo>
                <a:cubicBezTo>
                  <a:pt x="390" y="1397"/>
                  <a:pt x="499" y="1415"/>
                  <a:pt x="355" y="1377"/>
                </a:cubicBezTo>
                <a:cubicBezTo>
                  <a:pt x="335" y="1364"/>
                  <a:pt x="319" y="1351"/>
                  <a:pt x="297" y="1344"/>
                </a:cubicBezTo>
                <a:cubicBezTo>
                  <a:pt x="275" y="1328"/>
                  <a:pt x="257" y="1318"/>
                  <a:pt x="240" y="1296"/>
                </a:cubicBezTo>
                <a:cubicBezTo>
                  <a:pt x="233" y="1287"/>
                  <a:pt x="221" y="1267"/>
                  <a:pt x="221" y="1267"/>
                </a:cubicBezTo>
                <a:cubicBezTo>
                  <a:pt x="198" y="1300"/>
                  <a:pt x="212" y="1292"/>
                  <a:pt x="187" y="1301"/>
                </a:cubicBezTo>
                <a:cubicBezTo>
                  <a:pt x="152" y="1291"/>
                  <a:pt x="126" y="1270"/>
                  <a:pt x="105" y="1238"/>
                </a:cubicBezTo>
                <a:cubicBezTo>
                  <a:pt x="111" y="1194"/>
                  <a:pt x="109" y="1193"/>
                  <a:pt x="149" y="1185"/>
                </a:cubicBezTo>
                <a:cubicBezTo>
                  <a:pt x="122" y="1173"/>
                  <a:pt x="93" y="1149"/>
                  <a:pt x="72" y="1128"/>
                </a:cubicBezTo>
                <a:cubicBezTo>
                  <a:pt x="49" y="1106"/>
                  <a:pt x="35" y="1080"/>
                  <a:pt x="0" y="1080"/>
                </a:cubicBezTo>
              </a:path>
            </a:pathLst>
          </a:custGeom>
          <a:noFill/>
          <a:ln cap="flat" cmpd="sng" w="571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1"/>
          <p:cNvSpPr txBox="1"/>
          <p:nvPr>
            <p:ph type="title"/>
          </p:nvPr>
        </p:nvSpPr>
        <p:spPr>
          <a:xfrm>
            <a:off x="457200" y="381000"/>
            <a:ext cx="8229600" cy="1371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a:solidFill>
                  <a:srgbClr val="FFFFFF"/>
                </a:solidFill>
                <a:latin typeface="Arial"/>
                <a:ea typeface="Arial"/>
                <a:cs typeface="Arial"/>
                <a:sym typeface="Arial"/>
              </a:rPr>
              <a:t>Capacitor  </a:t>
            </a:r>
            <a:endParaRPr/>
          </a:p>
        </p:txBody>
      </p:sp>
      <p:sp>
        <p:nvSpPr>
          <p:cNvPr id="353" name="Google Shape;353;p31"/>
          <p:cNvSpPr txBox="1"/>
          <p:nvPr>
            <p:ph idx="1" type="body"/>
          </p:nvPr>
        </p:nvSpPr>
        <p:spPr>
          <a:xfrm>
            <a:off x="457200" y="1981200"/>
            <a:ext cx="82296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400">
                <a:solidFill>
                  <a:srgbClr val="FFFFFF"/>
                </a:solidFill>
                <a:latin typeface="Arial"/>
                <a:ea typeface="Arial"/>
                <a:cs typeface="Arial"/>
                <a:sym typeface="Arial"/>
              </a:rPr>
              <a:t>Capacitor</a:t>
            </a:r>
            <a:endParaRPr b="1" sz="24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FFFFFF"/>
                </a:solidFill>
                <a:latin typeface="Arial"/>
                <a:ea typeface="Arial"/>
                <a:cs typeface="Arial"/>
                <a:sym typeface="Arial"/>
              </a:rPr>
              <a:t>A capacitor in an electrical circuit functions by storing electrical energy by accumulating electric charges on two closely spaced plates that are insulated from each other, effectively acting like a temporary battery that can quickly charge and discharge, </a:t>
            </a:r>
            <a:r>
              <a:rPr lang="en-US" sz="2400" u="sng">
                <a:solidFill>
                  <a:srgbClr val="FFFFFF"/>
                </a:solidFill>
                <a:latin typeface="Arial"/>
                <a:ea typeface="Arial"/>
                <a:cs typeface="Arial"/>
                <a:sym typeface="Arial"/>
              </a:rPr>
              <a:t>allowing it to smooth out voltage fluctuations and filter out certain frequencies in a circuit;</a:t>
            </a:r>
            <a:r>
              <a:rPr lang="en-US" sz="2400">
                <a:solidFill>
                  <a:srgbClr val="FFFFFF"/>
                </a:solidFill>
                <a:latin typeface="Arial"/>
                <a:ea typeface="Arial"/>
                <a:cs typeface="Arial"/>
                <a:sym typeface="Arial"/>
              </a:rPr>
              <a:t> it primarily passes alternating current (AC) while blocking direct current (DC) flow. </a:t>
            </a:r>
            <a:endParaRPr sz="2400">
              <a:solidFill>
                <a:srgbClr val="FFFFFF"/>
              </a:solidFill>
            </a:endParaRPr>
          </a:p>
        </p:txBody>
      </p:sp>
      <p:pic>
        <p:nvPicPr>
          <p:cNvPr id="354" name="Google Shape;354;p31"/>
          <p:cNvPicPr preferRelativeResize="0"/>
          <p:nvPr/>
        </p:nvPicPr>
        <p:blipFill>
          <a:blip r:embed="rId3">
            <a:alphaModFix/>
          </a:blip>
          <a:stretch>
            <a:fillRect/>
          </a:stretch>
        </p:blipFill>
        <p:spPr>
          <a:xfrm>
            <a:off x="6845300" y="504825"/>
            <a:ext cx="990600" cy="1476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Potentiometer</a:t>
            </a:r>
            <a:endParaRPr/>
          </a:p>
        </p:txBody>
      </p:sp>
      <p:sp>
        <p:nvSpPr>
          <p:cNvPr id="96" name="Google Shape;96;p14"/>
          <p:cNvSpPr txBox="1"/>
          <p:nvPr>
            <p:ph idx="1" type="body"/>
          </p:nvPr>
        </p:nvSpPr>
        <p:spPr>
          <a:xfrm>
            <a:off x="914400" y="1447800"/>
            <a:ext cx="82296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hlink"/>
              </a:buClr>
              <a:buSzPts val="2080"/>
              <a:buFont typeface="Noto Sans Symbols"/>
              <a:buChar char="■"/>
            </a:pPr>
            <a:r>
              <a:rPr b="0" i="0" lang="en-US" sz="3200" u="none" cap="none" strike="noStrike">
                <a:solidFill>
                  <a:schemeClr val="lt1"/>
                </a:solidFill>
                <a:latin typeface="Tahoma"/>
                <a:ea typeface="Tahoma"/>
                <a:cs typeface="Tahoma"/>
                <a:sym typeface="Tahoma"/>
              </a:rPr>
              <a:t>Variable resistor, or voltage divider</a:t>
            </a:r>
            <a:endParaRPr/>
          </a:p>
        </p:txBody>
      </p:sp>
      <p:pic>
        <p:nvPicPr>
          <p:cNvPr descr="ANd9GcSvii3niWZGTsBT2WF50_KDRc9EieurdJivHX3Ogd6VHXLB-jFF2Q" id="97" name="Google Shape;97;p14"/>
          <p:cNvPicPr preferRelativeResize="0"/>
          <p:nvPr/>
        </p:nvPicPr>
        <p:blipFill rotWithShape="1">
          <a:blip r:embed="rId3">
            <a:alphaModFix/>
          </a:blip>
          <a:srcRect b="0" l="0" r="0" t="0"/>
          <a:stretch/>
        </p:blipFill>
        <p:spPr>
          <a:xfrm>
            <a:off x="6248400" y="2057400"/>
            <a:ext cx="2143125" cy="2143125"/>
          </a:xfrm>
          <a:prstGeom prst="rect">
            <a:avLst/>
          </a:prstGeom>
          <a:noFill/>
          <a:ln>
            <a:noFill/>
          </a:ln>
        </p:spPr>
      </p:pic>
      <p:pic>
        <p:nvPicPr>
          <p:cNvPr descr="ANd9GcT0r62HDWVrNCupBYto0y0evpzBpg5MasbothL5V0VuDIoHlYUQnA" id="98" name="Google Shape;98;p14"/>
          <p:cNvPicPr preferRelativeResize="0"/>
          <p:nvPr/>
        </p:nvPicPr>
        <p:blipFill rotWithShape="1">
          <a:blip r:embed="rId4">
            <a:alphaModFix/>
          </a:blip>
          <a:srcRect b="0" l="0" r="0" t="0"/>
          <a:stretch/>
        </p:blipFill>
        <p:spPr>
          <a:xfrm>
            <a:off x="7010400" y="4572000"/>
            <a:ext cx="1524000" cy="1524000"/>
          </a:xfrm>
          <a:prstGeom prst="rect">
            <a:avLst/>
          </a:prstGeom>
          <a:noFill/>
          <a:ln>
            <a:noFill/>
          </a:ln>
        </p:spPr>
      </p:pic>
      <p:pic>
        <p:nvPicPr>
          <p:cNvPr descr="ANd9GcT3pi3tcwaV4k5ayO0KZAHTjNBwchWAyJMTLrU6sKgMbki9tbcC" id="99" name="Google Shape;99;p14"/>
          <p:cNvPicPr preferRelativeResize="0"/>
          <p:nvPr/>
        </p:nvPicPr>
        <p:blipFill rotWithShape="1">
          <a:blip r:embed="rId5">
            <a:alphaModFix/>
          </a:blip>
          <a:srcRect b="0" l="0" r="0" t="0"/>
          <a:stretch/>
        </p:blipFill>
        <p:spPr>
          <a:xfrm>
            <a:off x="1905000" y="3810000"/>
            <a:ext cx="4572000" cy="2649538"/>
          </a:xfrm>
          <a:prstGeom prst="rect">
            <a:avLst/>
          </a:prstGeom>
          <a:noFill/>
          <a:ln>
            <a:noFill/>
          </a:ln>
        </p:spPr>
      </p:pic>
      <p:pic>
        <p:nvPicPr>
          <p:cNvPr descr="ANd9GcStv_Q6Lrev6dGhd0DDnudZOOtpUMpaY0v71FaM_azapEGT6Syk" id="100" name="Google Shape;100;p14"/>
          <p:cNvPicPr preferRelativeResize="0"/>
          <p:nvPr/>
        </p:nvPicPr>
        <p:blipFill rotWithShape="1">
          <a:blip r:embed="rId6">
            <a:alphaModFix/>
          </a:blip>
          <a:srcRect b="0" l="0" r="0" t="0"/>
          <a:stretch/>
        </p:blipFill>
        <p:spPr>
          <a:xfrm>
            <a:off x="152400" y="2082800"/>
            <a:ext cx="1905000" cy="2400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2"/>
          <p:cNvSpPr txBox="1"/>
          <p:nvPr>
            <p:ph type="title"/>
          </p:nvPr>
        </p:nvSpPr>
        <p:spPr>
          <a:xfrm>
            <a:off x="457200" y="381000"/>
            <a:ext cx="8229600" cy="1371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a:solidFill>
                  <a:srgbClr val="FFFFFF"/>
                </a:solidFill>
                <a:latin typeface="Arial"/>
                <a:ea typeface="Arial"/>
                <a:cs typeface="Arial"/>
                <a:sym typeface="Arial"/>
              </a:rPr>
              <a:t>Key points about capacitors:</a:t>
            </a:r>
            <a:endParaRPr/>
          </a:p>
        </p:txBody>
      </p:sp>
      <p:sp>
        <p:nvSpPr>
          <p:cNvPr id="361" name="Google Shape;361;p32"/>
          <p:cNvSpPr txBox="1"/>
          <p:nvPr>
            <p:ph idx="1" type="body"/>
          </p:nvPr>
        </p:nvSpPr>
        <p:spPr>
          <a:xfrm>
            <a:off x="457200" y="1981200"/>
            <a:ext cx="8229600" cy="4114800"/>
          </a:xfrm>
          <a:prstGeom prst="rect">
            <a:avLst/>
          </a:prstGeom>
        </p:spPr>
        <p:txBody>
          <a:bodyPr anchorCtr="0" anchor="t" bIns="91425" lIns="91425" spcFirstLastPara="1" rIns="91425" wrap="square" tIns="91425">
            <a:noAutofit/>
          </a:bodyPr>
          <a:lstStyle/>
          <a:p>
            <a:pPr indent="0" lvl="0" marL="0" marR="63500" rtl="0" algn="l">
              <a:lnSpc>
                <a:spcPct val="115000"/>
              </a:lnSpc>
              <a:spcBef>
                <a:spcPts val="800"/>
              </a:spcBef>
              <a:spcAft>
                <a:spcPts val="0"/>
              </a:spcAft>
              <a:buNone/>
            </a:pPr>
            <a:r>
              <a:rPr b="1" lang="en-US" sz="2400">
                <a:solidFill>
                  <a:srgbClr val="FFFFFF"/>
                </a:solidFill>
                <a:latin typeface="Arial"/>
                <a:ea typeface="Arial"/>
                <a:cs typeface="Arial"/>
                <a:sym typeface="Arial"/>
              </a:rPr>
              <a:t>Energy storage:</a:t>
            </a:r>
            <a:br>
              <a:rPr b="1" lang="en-US" sz="2400">
                <a:solidFill>
                  <a:srgbClr val="FFFFFF"/>
                </a:solidFill>
                <a:latin typeface="Arial"/>
                <a:ea typeface="Arial"/>
                <a:cs typeface="Arial"/>
                <a:sym typeface="Arial"/>
              </a:rPr>
            </a:br>
            <a:r>
              <a:rPr lang="en-US" sz="2400">
                <a:solidFill>
                  <a:srgbClr val="FFFFFF"/>
                </a:solidFill>
                <a:latin typeface="Arial"/>
                <a:ea typeface="Arial"/>
                <a:cs typeface="Arial"/>
                <a:sym typeface="Arial"/>
              </a:rPr>
              <a:t>The primary function of a capacitor is to store electrical energy in the form of an electric field between its plates. </a:t>
            </a:r>
            <a:endParaRPr sz="2400">
              <a:solidFill>
                <a:srgbClr val="FFFFFF"/>
              </a:solidFill>
              <a:latin typeface="Arial"/>
              <a:ea typeface="Arial"/>
              <a:cs typeface="Arial"/>
              <a:sym typeface="Arial"/>
            </a:endParaRPr>
          </a:p>
          <a:p>
            <a:pPr indent="-228600" lvl="0" marL="457200" rtl="0" algn="l">
              <a:lnSpc>
                <a:spcPct val="115000"/>
              </a:lnSpc>
              <a:spcBef>
                <a:spcPts val="2100"/>
              </a:spcBef>
              <a:spcAft>
                <a:spcPts val="0"/>
              </a:spcAft>
              <a:buClr>
                <a:srgbClr val="FFFFFF"/>
              </a:buClr>
              <a:buSzPts val="2400"/>
              <a:buFont typeface="Roboto"/>
              <a:buNone/>
            </a:pPr>
            <a:r>
              <a:rPr b="1" lang="en-US" sz="2400">
                <a:solidFill>
                  <a:srgbClr val="FFFFFF"/>
                </a:solidFill>
                <a:latin typeface="Arial"/>
                <a:ea typeface="Arial"/>
                <a:cs typeface="Arial"/>
                <a:sym typeface="Arial"/>
              </a:rPr>
              <a:t>Charging and discharging:</a:t>
            </a:r>
            <a:br>
              <a:rPr b="1" lang="en-US" sz="2400">
                <a:solidFill>
                  <a:srgbClr val="FFFFFF"/>
                </a:solidFill>
                <a:latin typeface="Arial"/>
                <a:ea typeface="Arial"/>
                <a:cs typeface="Arial"/>
                <a:sym typeface="Arial"/>
              </a:rPr>
            </a:br>
            <a:r>
              <a:rPr lang="en-US" sz="2400">
                <a:solidFill>
                  <a:srgbClr val="FFFFFF"/>
                </a:solidFill>
                <a:latin typeface="Arial"/>
                <a:ea typeface="Arial"/>
                <a:cs typeface="Arial"/>
                <a:sym typeface="Arial"/>
              </a:rPr>
              <a:t>When connected to a power source, a capacitor charges up by accumulating electrons on one plate and depleting them from the other. When disconnected, it can release this stored energy back into the circuit.</a:t>
            </a:r>
            <a:endParaRPr sz="2400">
              <a:solidFill>
                <a:srgbClr val="FFFFFF"/>
              </a:solidFill>
            </a:endParaRPr>
          </a:p>
        </p:txBody>
      </p:sp>
      <p:pic>
        <p:nvPicPr>
          <p:cNvPr id="362" name="Google Shape;362;p32"/>
          <p:cNvPicPr preferRelativeResize="0"/>
          <p:nvPr/>
        </p:nvPicPr>
        <p:blipFill>
          <a:blip r:embed="rId3">
            <a:alphaModFix/>
          </a:blip>
          <a:stretch>
            <a:fillRect/>
          </a:stretch>
        </p:blipFill>
        <p:spPr>
          <a:xfrm>
            <a:off x="7596700" y="907000"/>
            <a:ext cx="990600" cy="1476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3"/>
          <p:cNvSpPr txBox="1"/>
          <p:nvPr>
            <p:ph type="title"/>
          </p:nvPr>
        </p:nvSpPr>
        <p:spPr>
          <a:xfrm>
            <a:off x="457200" y="381000"/>
            <a:ext cx="8229600" cy="788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a:solidFill>
                  <a:srgbClr val="FFFFFF"/>
                </a:solidFill>
                <a:latin typeface="Arial"/>
                <a:ea typeface="Arial"/>
                <a:cs typeface="Arial"/>
                <a:sym typeface="Arial"/>
              </a:rPr>
              <a:t>Fuse: </a:t>
            </a:r>
            <a:endParaRPr/>
          </a:p>
        </p:txBody>
      </p:sp>
      <p:sp>
        <p:nvSpPr>
          <p:cNvPr id="369" name="Google Shape;369;p33"/>
          <p:cNvSpPr txBox="1"/>
          <p:nvPr>
            <p:ph idx="1" type="body"/>
          </p:nvPr>
        </p:nvSpPr>
        <p:spPr>
          <a:xfrm>
            <a:off x="404275" y="1462600"/>
            <a:ext cx="82296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solidFill>
                  <a:srgbClr val="FFFFFF"/>
                </a:solidFill>
                <a:latin typeface="Arial"/>
                <a:ea typeface="Arial"/>
                <a:cs typeface="Arial"/>
                <a:sym typeface="Arial"/>
              </a:rPr>
              <a:t>A fuse's function is to protect electrical systems and equipment from damage caused by power surges and short circuits. It does this by breaking the circuit when too much current flows through it. </a:t>
            </a:r>
            <a:endParaRPr sz="2400">
              <a:solidFill>
                <a:srgbClr val="FFFFFF"/>
              </a:solidFill>
              <a:latin typeface="Arial"/>
              <a:ea typeface="Arial"/>
              <a:cs typeface="Arial"/>
              <a:sym typeface="Arial"/>
            </a:endParaRPr>
          </a:p>
          <a:p>
            <a:pPr indent="0" lvl="0" marL="0" rtl="0" algn="l">
              <a:lnSpc>
                <a:spcPct val="115000"/>
              </a:lnSpc>
              <a:spcBef>
                <a:spcPts val="1500"/>
              </a:spcBef>
              <a:spcAft>
                <a:spcPts val="0"/>
              </a:spcAft>
              <a:buNone/>
            </a:pPr>
            <a:r>
              <a:rPr lang="en-US" sz="2400">
                <a:solidFill>
                  <a:srgbClr val="FFFFFF"/>
                </a:solidFill>
                <a:latin typeface="Arial"/>
                <a:ea typeface="Arial"/>
                <a:cs typeface="Arial"/>
                <a:sym typeface="Arial"/>
              </a:rPr>
              <a:t>How a Fuse works</a:t>
            </a:r>
            <a:endParaRPr sz="2400">
              <a:solidFill>
                <a:srgbClr val="FFFFFF"/>
              </a:solidFill>
              <a:latin typeface="Arial"/>
              <a:ea typeface="Arial"/>
              <a:cs typeface="Arial"/>
              <a:sym typeface="Arial"/>
            </a:endParaRPr>
          </a:p>
          <a:p>
            <a:pPr indent="-381000" lvl="0" marL="457200" marR="63500" rtl="0" algn="l">
              <a:lnSpc>
                <a:spcPct val="115000"/>
              </a:lnSpc>
              <a:spcBef>
                <a:spcPts val="800"/>
              </a:spcBef>
              <a:spcAft>
                <a:spcPts val="0"/>
              </a:spcAft>
              <a:buClr>
                <a:srgbClr val="FFFFFF"/>
              </a:buClr>
              <a:buSzPts val="2400"/>
              <a:buFont typeface="Arial"/>
              <a:buChar char="●"/>
            </a:pPr>
            <a:r>
              <a:rPr lang="en-US" sz="2400">
                <a:solidFill>
                  <a:srgbClr val="FFFFFF"/>
                </a:solidFill>
                <a:latin typeface="Arial"/>
                <a:ea typeface="Arial"/>
                <a:cs typeface="Arial"/>
                <a:sym typeface="Arial"/>
              </a:rPr>
              <a:t>A fuse contains a metal wire or strip that melts when too much current passes through it.</a:t>
            </a:r>
            <a:endParaRPr sz="2400">
              <a:solidFill>
                <a:srgbClr val="FFFFFF"/>
              </a:solidFill>
              <a:latin typeface="Arial"/>
              <a:ea typeface="Arial"/>
              <a:cs typeface="Arial"/>
              <a:sym typeface="Arial"/>
            </a:endParaRPr>
          </a:p>
          <a:p>
            <a:pPr indent="-381000" lvl="0" marL="457200" marR="63500" rtl="0" algn="l">
              <a:lnSpc>
                <a:spcPct val="115000"/>
              </a:lnSpc>
              <a:spcBef>
                <a:spcPts val="0"/>
              </a:spcBef>
              <a:spcAft>
                <a:spcPts val="0"/>
              </a:spcAft>
              <a:buClr>
                <a:srgbClr val="FFFFFF"/>
              </a:buClr>
              <a:buSzPts val="2400"/>
              <a:buFont typeface="Arial"/>
              <a:buChar char="●"/>
            </a:pPr>
            <a:r>
              <a:rPr lang="en-US" sz="2400">
                <a:solidFill>
                  <a:srgbClr val="FFFFFF"/>
                </a:solidFill>
                <a:latin typeface="Arial"/>
                <a:ea typeface="Arial"/>
                <a:cs typeface="Arial"/>
                <a:sym typeface="Arial"/>
              </a:rPr>
              <a:t>The </a:t>
            </a:r>
            <a:r>
              <a:rPr lang="en-US" sz="2400" u="sng">
                <a:solidFill>
                  <a:srgbClr val="FFFFFF"/>
                </a:solidFill>
                <a:latin typeface="Arial"/>
                <a:ea typeface="Arial"/>
                <a:cs typeface="Arial"/>
                <a:sym typeface="Arial"/>
              </a:rPr>
              <a:t>melted fuse element creates an open circuit, stopping the flow of electricity</a:t>
            </a:r>
            <a:r>
              <a:rPr lang="en-US" sz="2400">
                <a:solidFill>
                  <a:srgbClr val="FFFFFF"/>
                </a:solidFill>
                <a:latin typeface="Arial"/>
                <a:ea typeface="Arial"/>
                <a:cs typeface="Arial"/>
                <a:sym typeface="Arial"/>
              </a:rPr>
              <a:t>.</a:t>
            </a:r>
            <a:endParaRPr sz="2400">
              <a:solidFill>
                <a:srgbClr val="FFFFFF"/>
              </a:solidFill>
              <a:latin typeface="Arial"/>
              <a:ea typeface="Arial"/>
              <a:cs typeface="Arial"/>
              <a:sym typeface="Arial"/>
            </a:endParaRPr>
          </a:p>
          <a:p>
            <a:pPr indent="-381000" lvl="0" marL="457200" marR="63500" rtl="0" algn="l">
              <a:lnSpc>
                <a:spcPct val="115000"/>
              </a:lnSpc>
              <a:spcBef>
                <a:spcPts val="0"/>
              </a:spcBef>
              <a:spcAft>
                <a:spcPts val="0"/>
              </a:spcAft>
              <a:buClr>
                <a:srgbClr val="FFFFFF"/>
              </a:buClr>
              <a:buSzPts val="2400"/>
              <a:buFont typeface="Arial"/>
              <a:buChar char="●"/>
            </a:pPr>
            <a:r>
              <a:rPr lang="en-US" sz="2400">
                <a:solidFill>
                  <a:srgbClr val="FFFFFF"/>
                </a:solidFill>
                <a:latin typeface="Arial"/>
                <a:ea typeface="Arial"/>
                <a:cs typeface="Arial"/>
                <a:sym typeface="Arial"/>
              </a:rPr>
              <a:t>The fuse needs to be replaced with a new fuse of the same rating to restore power.</a:t>
            </a:r>
            <a:endParaRPr b="1" i="1" sz="2400">
              <a:solidFill>
                <a:srgbClr val="FFFFFF"/>
              </a:solidFill>
              <a:latin typeface="Arial"/>
              <a:ea typeface="Arial"/>
              <a:cs typeface="Arial"/>
              <a:sym typeface="Arial"/>
            </a:endParaRPr>
          </a:p>
          <a:p>
            <a:pPr indent="0" lvl="0" marL="0" rtl="0" algn="l">
              <a:lnSpc>
                <a:spcPct val="115000"/>
              </a:lnSpc>
              <a:spcBef>
                <a:spcPts val="2100"/>
              </a:spcBef>
              <a:spcAft>
                <a:spcPts val="0"/>
              </a:spcAft>
              <a:buNone/>
            </a:pPr>
            <a:r>
              <a:t/>
            </a:r>
            <a:endParaRPr sz="2400">
              <a:solidFill>
                <a:srgbClr val="FFFFFF"/>
              </a:solidFill>
              <a:latin typeface="Arial"/>
              <a:ea typeface="Arial"/>
              <a:cs typeface="Arial"/>
              <a:sym typeface="Arial"/>
            </a:endParaRPr>
          </a:p>
          <a:p>
            <a:pPr indent="-381000" lvl="0" marL="457200" rtl="0" algn="l">
              <a:lnSpc>
                <a:spcPct val="115000"/>
              </a:lnSpc>
              <a:spcBef>
                <a:spcPts val="800"/>
              </a:spcBef>
              <a:spcAft>
                <a:spcPts val="0"/>
              </a:spcAft>
              <a:buClr>
                <a:srgbClr val="FFFFFF"/>
              </a:buClr>
              <a:buSzPts val="2400"/>
              <a:buFont typeface="Arial"/>
              <a:buChar char="●"/>
            </a:pPr>
            <a:r>
              <a:t/>
            </a:r>
            <a:endParaRPr sz="2400">
              <a:solidFill>
                <a:srgbClr val="FFFFFF"/>
              </a:solidFill>
            </a:endParaRPr>
          </a:p>
        </p:txBody>
      </p:sp>
      <p:pic>
        <p:nvPicPr>
          <p:cNvPr id="370" name="Google Shape;370;p33"/>
          <p:cNvPicPr preferRelativeResize="0"/>
          <p:nvPr/>
        </p:nvPicPr>
        <p:blipFill>
          <a:blip r:embed="rId3">
            <a:alphaModFix/>
          </a:blip>
          <a:stretch>
            <a:fillRect/>
          </a:stretch>
        </p:blipFill>
        <p:spPr>
          <a:xfrm>
            <a:off x="6709875" y="222250"/>
            <a:ext cx="1976925" cy="1340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4"/>
          <p:cNvSpPr txBox="1"/>
          <p:nvPr>
            <p:ph type="title"/>
          </p:nvPr>
        </p:nvSpPr>
        <p:spPr>
          <a:xfrm>
            <a:off x="457200" y="381000"/>
            <a:ext cx="8229600" cy="137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Fuse   </a:t>
            </a:r>
            <a:endParaRPr/>
          </a:p>
        </p:txBody>
      </p:sp>
      <p:sp>
        <p:nvSpPr>
          <p:cNvPr id="377" name="Google Shape;377;p34"/>
          <p:cNvSpPr txBox="1"/>
          <p:nvPr>
            <p:ph idx="1" type="body"/>
          </p:nvPr>
        </p:nvSpPr>
        <p:spPr>
          <a:xfrm>
            <a:off x="457200" y="1981200"/>
            <a:ext cx="82296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solidFill>
                  <a:srgbClr val="FFFFFF"/>
                </a:solidFill>
                <a:latin typeface="Arial"/>
                <a:ea typeface="Arial"/>
                <a:cs typeface="Arial"/>
                <a:sym typeface="Arial"/>
              </a:rPr>
              <a:t>Why it's important</a:t>
            </a:r>
            <a:endParaRPr sz="2400">
              <a:solidFill>
                <a:srgbClr val="FFFFFF"/>
              </a:solidFill>
              <a:latin typeface="Arial"/>
              <a:ea typeface="Arial"/>
              <a:cs typeface="Arial"/>
              <a:sym typeface="Arial"/>
            </a:endParaRPr>
          </a:p>
          <a:p>
            <a:pPr indent="-381000" lvl="0" marL="457200" marR="63500" rtl="0" algn="l">
              <a:lnSpc>
                <a:spcPct val="115000"/>
              </a:lnSpc>
              <a:spcBef>
                <a:spcPts val="800"/>
              </a:spcBef>
              <a:spcAft>
                <a:spcPts val="0"/>
              </a:spcAft>
              <a:buClr>
                <a:srgbClr val="FFFFFF"/>
              </a:buClr>
              <a:buSzPts val="2400"/>
              <a:buFont typeface="Arial"/>
              <a:buChar char="●"/>
            </a:pPr>
            <a:r>
              <a:rPr lang="en-US" sz="2400">
                <a:solidFill>
                  <a:srgbClr val="FFFFFF"/>
                </a:solidFill>
                <a:latin typeface="Arial"/>
                <a:ea typeface="Arial"/>
                <a:cs typeface="Arial"/>
                <a:sym typeface="Arial"/>
              </a:rPr>
              <a:t>Fuses are an essential safety device that protect people and property. </a:t>
            </a:r>
            <a:endParaRPr sz="2400">
              <a:solidFill>
                <a:srgbClr val="FFFFFF"/>
              </a:solidFill>
              <a:latin typeface="Arial"/>
              <a:ea typeface="Arial"/>
              <a:cs typeface="Arial"/>
              <a:sym typeface="Arial"/>
            </a:endParaRPr>
          </a:p>
          <a:p>
            <a:pPr indent="-381000" lvl="0" marL="457200" marR="63500" rtl="0" algn="l">
              <a:lnSpc>
                <a:spcPct val="115000"/>
              </a:lnSpc>
              <a:spcBef>
                <a:spcPts val="0"/>
              </a:spcBef>
              <a:spcAft>
                <a:spcPts val="0"/>
              </a:spcAft>
              <a:buClr>
                <a:srgbClr val="FFFFFF"/>
              </a:buClr>
              <a:buSzPts val="2400"/>
              <a:buFont typeface="Arial"/>
              <a:buChar char="●"/>
            </a:pPr>
            <a:r>
              <a:rPr lang="en-US" sz="2400">
                <a:solidFill>
                  <a:srgbClr val="FFFFFF"/>
                </a:solidFill>
                <a:latin typeface="Arial"/>
                <a:ea typeface="Arial"/>
                <a:cs typeface="Arial"/>
                <a:sym typeface="Arial"/>
              </a:rPr>
              <a:t>They are a deliberate weak link in a circuit that protects the wiring and appliances. </a:t>
            </a:r>
            <a:endParaRPr sz="2400">
              <a:solidFill>
                <a:srgbClr val="FFFFFF"/>
              </a:solidFill>
              <a:latin typeface="Arial"/>
              <a:ea typeface="Arial"/>
              <a:cs typeface="Arial"/>
              <a:sym typeface="Arial"/>
            </a:endParaRPr>
          </a:p>
          <a:p>
            <a:pPr indent="-381000" lvl="0" marL="457200" rtl="0" algn="l">
              <a:lnSpc>
                <a:spcPct val="115000"/>
              </a:lnSpc>
              <a:spcBef>
                <a:spcPts val="0"/>
              </a:spcBef>
              <a:spcAft>
                <a:spcPts val="0"/>
              </a:spcAft>
              <a:buClr>
                <a:srgbClr val="FFFFFF"/>
              </a:buClr>
              <a:buSzPts val="2400"/>
              <a:buFont typeface="Arial"/>
              <a:buChar char="●"/>
            </a:pPr>
            <a:r>
              <a:rPr lang="en-US" sz="2400">
                <a:solidFill>
                  <a:srgbClr val="FFFFFF"/>
                </a:solidFill>
                <a:latin typeface="Arial"/>
                <a:ea typeface="Arial"/>
                <a:cs typeface="Arial"/>
                <a:sym typeface="Arial"/>
              </a:rPr>
              <a:t>Fuses are used in plugs, and there are many different designs with specific current and voltage ratings. </a:t>
            </a:r>
            <a:endParaRPr sz="2400">
              <a:solidFill>
                <a:srgbClr val="FFFFFF"/>
              </a:solidFill>
            </a:endParaRPr>
          </a:p>
          <a:p>
            <a:pPr indent="0" lvl="0" marL="0" rtl="0" algn="l">
              <a:spcBef>
                <a:spcPts val="1500"/>
              </a:spcBef>
              <a:spcAft>
                <a:spcPts val="0"/>
              </a:spcAft>
              <a:buNone/>
            </a:pPr>
            <a:r>
              <a:t/>
            </a:r>
            <a:endParaRPr/>
          </a:p>
        </p:txBody>
      </p:sp>
      <p:pic>
        <p:nvPicPr>
          <p:cNvPr id="378" name="Google Shape;378;p34"/>
          <p:cNvPicPr preferRelativeResize="0"/>
          <p:nvPr/>
        </p:nvPicPr>
        <p:blipFill>
          <a:blip r:embed="rId3">
            <a:alphaModFix/>
          </a:blip>
          <a:stretch>
            <a:fillRect/>
          </a:stretch>
        </p:blipFill>
        <p:spPr>
          <a:xfrm>
            <a:off x="6212450" y="381000"/>
            <a:ext cx="1976925" cy="1340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5"/>
          <p:cNvSpPr txBox="1"/>
          <p:nvPr>
            <p:ph type="title"/>
          </p:nvPr>
        </p:nvSpPr>
        <p:spPr>
          <a:xfrm>
            <a:off x="457200" y="254000"/>
            <a:ext cx="8229600" cy="137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JACK</a:t>
            </a:r>
            <a:endParaRPr/>
          </a:p>
        </p:txBody>
      </p:sp>
      <p:sp>
        <p:nvSpPr>
          <p:cNvPr id="385" name="Google Shape;385;p35"/>
          <p:cNvSpPr txBox="1"/>
          <p:nvPr>
            <p:ph idx="1" type="body"/>
          </p:nvPr>
        </p:nvSpPr>
        <p:spPr>
          <a:xfrm>
            <a:off x="361950" y="1371600"/>
            <a:ext cx="82296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400">
                <a:solidFill>
                  <a:srgbClr val="FFFFFF"/>
                </a:solidFill>
                <a:latin typeface="Arial"/>
                <a:ea typeface="Arial"/>
                <a:cs typeface="Arial"/>
                <a:sym typeface="Arial"/>
              </a:rPr>
              <a:t>Jack:</a:t>
            </a:r>
            <a:r>
              <a:rPr lang="en-US" sz="2400">
                <a:solidFill>
                  <a:srgbClr val="FFFFFF"/>
                </a:solidFill>
                <a:latin typeface="Arial"/>
                <a:ea typeface="Arial"/>
                <a:cs typeface="Arial"/>
                <a:sym typeface="Arial"/>
              </a:rPr>
              <a:t> </a:t>
            </a:r>
            <a:endParaRPr sz="2400">
              <a:solidFill>
                <a:srgbClr val="FFFFFF"/>
              </a:solidFill>
              <a:latin typeface="Arial"/>
              <a:ea typeface="Arial"/>
              <a:cs typeface="Arial"/>
              <a:sym typeface="Arial"/>
            </a:endParaRPr>
          </a:p>
          <a:p>
            <a:pPr indent="0" lvl="0" marL="0" marR="63500" rtl="0" algn="l">
              <a:lnSpc>
                <a:spcPct val="115000"/>
              </a:lnSpc>
              <a:spcBef>
                <a:spcPts val="0"/>
              </a:spcBef>
              <a:spcAft>
                <a:spcPts val="0"/>
              </a:spcAft>
              <a:buNone/>
            </a:pPr>
            <a:r>
              <a:rPr lang="en-US" sz="2400">
                <a:solidFill>
                  <a:srgbClr val="FFFFFF"/>
                </a:solidFill>
                <a:latin typeface="Arial"/>
                <a:ea typeface="Arial"/>
                <a:cs typeface="Arial"/>
                <a:sym typeface="Arial"/>
              </a:rPr>
              <a:t>A guitar jack, also called an "output jack," is the connection point on an electric guitar where you plug in a cable to transmit the electrical signal generated by the guitar's pickups to an amplifier, allowing the sound to be amplified and heard through a speaker; essentially, it's the part that lets the guitar's sound be heard through an external system. </a:t>
            </a:r>
            <a:endParaRPr sz="2400">
              <a:solidFill>
                <a:srgbClr val="FFFFFF"/>
              </a:solidFill>
              <a:latin typeface="Arial"/>
              <a:ea typeface="Arial"/>
              <a:cs typeface="Arial"/>
              <a:sym typeface="Arial"/>
            </a:endParaRPr>
          </a:p>
          <a:p>
            <a:pPr indent="-381000" lvl="0" marL="457200" marR="63500" rtl="0" algn="l">
              <a:lnSpc>
                <a:spcPct val="115000"/>
              </a:lnSpc>
              <a:spcBef>
                <a:spcPts val="1500"/>
              </a:spcBef>
              <a:spcAft>
                <a:spcPts val="0"/>
              </a:spcAft>
              <a:buClr>
                <a:srgbClr val="FFFFFF"/>
              </a:buClr>
              <a:buSzPts val="2400"/>
              <a:buFont typeface="Roboto"/>
              <a:buChar char="●"/>
            </a:pPr>
            <a:r>
              <a:t/>
            </a:r>
            <a:endParaRPr sz="2400">
              <a:solidFill>
                <a:srgbClr val="FFFFFF"/>
              </a:solidFill>
            </a:endParaRPr>
          </a:p>
        </p:txBody>
      </p:sp>
      <p:pic>
        <p:nvPicPr>
          <p:cNvPr id="386" name="Google Shape;386;p35"/>
          <p:cNvPicPr preferRelativeResize="0"/>
          <p:nvPr/>
        </p:nvPicPr>
        <p:blipFill>
          <a:blip r:embed="rId3">
            <a:alphaModFix/>
          </a:blip>
          <a:stretch>
            <a:fillRect/>
          </a:stretch>
        </p:blipFill>
        <p:spPr>
          <a:xfrm>
            <a:off x="4863075" y="4550825"/>
            <a:ext cx="2952750" cy="1905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6"/>
          <p:cNvSpPr txBox="1"/>
          <p:nvPr>
            <p:ph type="title"/>
          </p:nvPr>
        </p:nvSpPr>
        <p:spPr>
          <a:xfrm>
            <a:off x="457200" y="381000"/>
            <a:ext cx="8229600" cy="1371600"/>
          </a:xfrm>
          <a:prstGeom prst="rect">
            <a:avLst/>
          </a:prstGeom>
        </p:spPr>
        <p:txBody>
          <a:bodyPr anchorCtr="0" anchor="ctr" bIns="91425" lIns="91425" spcFirstLastPara="1" rIns="91425" wrap="square" tIns="91425">
            <a:noAutofit/>
          </a:bodyPr>
          <a:lstStyle/>
          <a:p>
            <a:pPr indent="-298450" lvl="0" marL="457200" rtl="0" algn="l">
              <a:lnSpc>
                <a:spcPct val="115000"/>
              </a:lnSpc>
              <a:spcBef>
                <a:spcPts val="1500"/>
              </a:spcBef>
              <a:spcAft>
                <a:spcPts val="0"/>
              </a:spcAft>
              <a:buClr>
                <a:srgbClr val="FFFFFF"/>
              </a:buClr>
              <a:buSzPts val="1100"/>
              <a:buFont typeface="Roboto"/>
              <a:buChar char="●"/>
            </a:pPr>
            <a:r>
              <a:rPr lang="en-US" sz="2400">
                <a:solidFill>
                  <a:srgbClr val="FFFFFF"/>
                </a:solidFill>
                <a:latin typeface="Arial"/>
                <a:ea typeface="Arial"/>
                <a:cs typeface="Arial"/>
                <a:sym typeface="Arial"/>
              </a:rPr>
              <a:t>Key points about a guitar jack:</a:t>
            </a:r>
            <a:endParaRPr/>
          </a:p>
        </p:txBody>
      </p:sp>
      <p:sp>
        <p:nvSpPr>
          <p:cNvPr id="393" name="Google Shape;393;p36"/>
          <p:cNvSpPr txBox="1"/>
          <p:nvPr>
            <p:ph idx="1" type="body"/>
          </p:nvPr>
        </p:nvSpPr>
        <p:spPr>
          <a:xfrm>
            <a:off x="457200" y="1981200"/>
            <a:ext cx="8229600" cy="4114800"/>
          </a:xfrm>
          <a:prstGeom prst="rect">
            <a:avLst/>
          </a:prstGeom>
        </p:spPr>
        <p:txBody>
          <a:bodyPr anchorCtr="0" anchor="t" bIns="91425" lIns="91425" spcFirstLastPara="1" rIns="91425" wrap="square" tIns="91425">
            <a:noAutofit/>
          </a:bodyPr>
          <a:lstStyle/>
          <a:p>
            <a:pPr indent="0" lvl="0" marL="0" marR="63500" rtl="0" algn="l">
              <a:lnSpc>
                <a:spcPct val="115000"/>
              </a:lnSpc>
              <a:spcBef>
                <a:spcPts val="800"/>
              </a:spcBef>
              <a:spcAft>
                <a:spcPts val="0"/>
              </a:spcAft>
              <a:buNone/>
            </a:pPr>
            <a:r>
              <a:rPr b="1" lang="en-US" sz="2400">
                <a:solidFill>
                  <a:srgbClr val="FFFFFF"/>
                </a:solidFill>
                <a:latin typeface="Arial"/>
                <a:ea typeface="Arial"/>
                <a:cs typeface="Arial"/>
                <a:sym typeface="Arial"/>
              </a:rPr>
              <a:t>Signal transmission:</a:t>
            </a:r>
            <a:r>
              <a:rPr lang="en-US" sz="2400">
                <a:solidFill>
                  <a:srgbClr val="FFFFFF"/>
                </a:solidFill>
                <a:latin typeface="Arial"/>
                <a:ea typeface="Arial"/>
                <a:cs typeface="Arial"/>
                <a:sym typeface="Arial"/>
              </a:rPr>
              <a:t> Its primary </a:t>
            </a:r>
            <a:r>
              <a:rPr lang="en-US" sz="2400" u="sng">
                <a:solidFill>
                  <a:srgbClr val="FFFFFF"/>
                </a:solidFill>
                <a:latin typeface="Arial"/>
                <a:ea typeface="Arial"/>
                <a:cs typeface="Arial"/>
                <a:sym typeface="Arial"/>
              </a:rPr>
              <a:t>function is to transfer the electrical signal from the guitar's internal </a:t>
            </a:r>
            <a:r>
              <a:rPr lang="en-US" sz="2400">
                <a:solidFill>
                  <a:srgbClr val="FFFFFF"/>
                </a:solidFill>
                <a:latin typeface="Arial"/>
                <a:ea typeface="Arial"/>
                <a:cs typeface="Arial"/>
                <a:sym typeface="Arial"/>
              </a:rPr>
              <a:t>circuitry to an amplifier via a cable. </a:t>
            </a:r>
            <a:endParaRPr b="1" sz="2400">
              <a:solidFill>
                <a:srgbClr val="FFFFFF"/>
              </a:solidFill>
              <a:latin typeface="Arial"/>
              <a:ea typeface="Arial"/>
              <a:cs typeface="Arial"/>
              <a:sym typeface="Arial"/>
            </a:endParaRPr>
          </a:p>
          <a:p>
            <a:pPr indent="-381000" lvl="0" marL="457200" marR="63500" rtl="0" algn="l">
              <a:lnSpc>
                <a:spcPct val="115000"/>
              </a:lnSpc>
              <a:spcBef>
                <a:spcPts val="2100"/>
              </a:spcBef>
              <a:spcAft>
                <a:spcPts val="0"/>
              </a:spcAft>
              <a:buClr>
                <a:srgbClr val="FFFFFF"/>
              </a:buClr>
              <a:buSzPts val="2400"/>
              <a:buFont typeface="Roboto"/>
              <a:buChar char="●"/>
            </a:pPr>
            <a:r>
              <a:rPr b="1" lang="en-US" sz="2400">
                <a:solidFill>
                  <a:srgbClr val="FFFFFF"/>
                </a:solidFill>
                <a:latin typeface="Arial"/>
                <a:ea typeface="Arial"/>
                <a:cs typeface="Arial"/>
                <a:sym typeface="Arial"/>
              </a:rPr>
              <a:t>Location:</a:t>
            </a:r>
            <a:r>
              <a:rPr lang="en-US" sz="2400">
                <a:solidFill>
                  <a:srgbClr val="FFFFFF"/>
                </a:solidFill>
                <a:latin typeface="Arial"/>
                <a:ea typeface="Arial"/>
                <a:cs typeface="Arial"/>
                <a:sym typeface="Arial"/>
              </a:rPr>
              <a:t> Typically found on the side or front of the guitar body.</a:t>
            </a:r>
            <a:endParaRPr sz="2400">
              <a:solidFill>
                <a:srgbClr val="FFFFFF"/>
              </a:solidFill>
              <a:latin typeface="Arial"/>
              <a:ea typeface="Arial"/>
              <a:cs typeface="Arial"/>
              <a:sym typeface="Arial"/>
            </a:endParaRPr>
          </a:p>
          <a:p>
            <a:pPr indent="-381000" lvl="0" marL="457200" marR="63500" rtl="0" algn="l">
              <a:lnSpc>
                <a:spcPct val="115000"/>
              </a:lnSpc>
              <a:spcBef>
                <a:spcPts val="0"/>
              </a:spcBef>
              <a:spcAft>
                <a:spcPts val="0"/>
              </a:spcAft>
              <a:buClr>
                <a:srgbClr val="FFFFFF"/>
              </a:buClr>
              <a:buSzPts val="2400"/>
              <a:buFont typeface="Roboto"/>
              <a:buChar char="●"/>
            </a:pPr>
            <a:r>
              <a:rPr b="1" lang="en-US" sz="2400">
                <a:solidFill>
                  <a:srgbClr val="FFFFFF"/>
                </a:solidFill>
                <a:latin typeface="Arial"/>
                <a:ea typeface="Arial"/>
                <a:cs typeface="Arial"/>
                <a:sym typeface="Arial"/>
              </a:rPr>
              <a:t>Cable type:</a:t>
            </a:r>
            <a:r>
              <a:rPr lang="en-US" sz="2400">
                <a:solidFill>
                  <a:srgbClr val="FFFFFF"/>
                </a:solidFill>
                <a:latin typeface="Arial"/>
                <a:ea typeface="Arial"/>
                <a:cs typeface="Arial"/>
                <a:sym typeface="Arial"/>
              </a:rPr>
              <a:t> Uses a standard "mono" ¼ inch jack cable. </a:t>
            </a:r>
            <a:endParaRPr sz="2400">
              <a:solidFill>
                <a:srgbClr val="FFFFFF"/>
              </a:solidFill>
              <a:latin typeface="Arial"/>
              <a:ea typeface="Arial"/>
              <a:cs typeface="Arial"/>
              <a:sym typeface="Arial"/>
            </a:endParaRPr>
          </a:p>
          <a:p>
            <a:pPr indent="-298450" lvl="0" marL="457200" rtl="0" algn="l">
              <a:lnSpc>
                <a:spcPct val="115000"/>
              </a:lnSpc>
              <a:spcBef>
                <a:spcPts val="0"/>
              </a:spcBef>
              <a:spcAft>
                <a:spcPts val="0"/>
              </a:spcAft>
              <a:buClr>
                <a:srgbClr val="FFFFFF"/>
              </a:buClr>
              <a:buSzPts val="1100"/>
              <a:buFont typeface="Roboto"/>
              <a:buChar char="●"/>
            </a:pPr>
            <a:r>
              <a:rPr b="1" lang="en-US" sz="2400">
                <a:solidFill>
                  <a:srgbClr val="FFFFFF"/>
                </a:solidFill>
                <a:latin typeface="Arial"/>
                <a:ea typeface="Arial"/>
                <a:cs typeface="Arial"/>
                <a:sym typeface="Arial"/>
              </a:rPr>
              <a:t>Internal workings:</a:t>
            </a:r>
            <a:r>
              <a:rPr lang="en-US" sz="2400">
                <a:solidFill>
                  <a:srgbClr val="FFFFFF"/>
                </a:solidFill>
                <a:latin typeface="Arial"/>
                <a:ea typeface="Arial"/>
                <a:cs typeface="Arial"/>
                <a:sym typeface="Arial"/>
              </a:rPr>
              <a:t> The jack connects to the guitar's internal wiring, where all the pic</a:t>
            </a:r>
            <a:r>
              <a:rPr lang="en-US" sz="1100">
                <a:solidFill>
                  <a:srgbClr val="FFFFFF"/>
                </a:solidFill>
                <a:latin typeface="Arial"/>
                <a:ea typeface="Arial"/>
                <a:cs typeface="Arial"/>
                <a:sym typeface="Arial"/>
              </a:rPr>
              <a:t>kups, pots, and switches converge. </a:t>
            </a:r>
            <a:endParaRPr>
              <a:solidFill>
                <a:srgbClr val="FFFFFF"/>
              </a:solidFill>
            </a:endParaRPr>
          </a:p>
        </p:txBody>
      </p:sp>
      <p:pic>
        <p:nvPicPr>
          <p:cNvPr id="394" name="Google Shape;394;p36"/>
          <p:cNvPicPr preferRelativeResize="0"/>
          <p:nvPr/>
        </p:nvPicPr>
        <p:blipFill>
          <a:blip r:embed="rId3">
            <a:alphaModFix/>
          </a:blip>
          <a:stretch>
            <a:fillRect/>
          </a:stretch>
        </p:blipFill>
        <p:spPr>
          <a:xfrm>
            <a:off x="5434550" y="306925"/>
            <a:ext cx="2952750" cy="190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Potentiometer Continuity  Testing</a:t>
            </a:r>
            <a:endParaRPr/>
          </a:p>
        </p:txBody>
      </p:sp>
      <p:pic>
        <p:nvPicPr>
          <p:cNvPr descr="ANd9GcSvii3niWZGTsBT2WF50_KDRc9EieurdJivHX3Ogd6VHXLB-jFF2Q" id="106" name="Google Shape;106;p15"/>
          <p:cNvPicPr preferRelativeResize="0"/>
          <p:nvPr/>
        </p:nvPicPr>
        <p:blipFill rotWithShape="1">
          <a:blip r:embed="rId3">
            <a:alphaModFix/>
          </a:blip>
          <a:srcRect b="0" l="0" r="0" t="0"/>
          <a:stretch/>
        </p:blipFill>
        <p:spPr>
          <a:xfrm>
            <a:off x="6129338" y="1676400"/>
            <a:ext cx="2143125" cy="2143125"/>
          </a:xfrm>
          <a:prstGeom prst="rect">
            <a:avLst/>
          </a:prstGeom>
          <a:noFill/>
          <a:ln>
            <a:noFill/>
          </a:ln>
        </p:spPr>
      </p:pic>
      <p:pic>
        <p:nvPicPr>
          <p:cNvPr descr="digital multimeter" id="107" name="Google Shape;107;p15">
            <a:hlinkClick r:id="rId4"/>
          </p:cNvPr>
          <p:cNvPicPr preferRelativeResize="0"/>
          <p:nvPr/>
        </p:nvPicPr>
        <p:blipFill rotWithShape="1">
          <a:blip r:embed="rId5">
            <a:alphaModFix/>
          </a:blip>
          <a:srcRect b="0" l="0" r="0" t="0"/>
          <a:stretch/>
        </p:blipFill>
        <p:spPr>
          <a:xfrm>
            <a:off x="685800" y="3886200"/>
            <a:ext cx="1981200" cy="2435225"/>
          </a:xfrm>
          <a:prstGeom prst="rect">
            <a:avLst/>
          </a:prstGeom>
          <a:noFill/>
          <a:ln>
            <a:noFill/>
          </a:ln>
        </p:spPr>
      </p:pic>
      <p:sp>
        <p:nvSpPr>
          <p:cNvPr id="108" name="Google Shape;108;p15"/>
          <p:cNvSpPr txBox="1"/>
          <p:nvPr/>
        </p:nvSpPr>
        <p:spPr>
          <a:xfrm>
            <a:off x="4667250" y="5192713"/>
            <a:ext cx="3962400" cy="11382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chemeClr val="lt1"/>
                </a:solidFill>
                <a:latin typeface="Tahoma"/>
                <a:ea typeface="Tahoma"/>
                <a:cs typeface="Tahoma"/>
                <a:sym typeface="Tahoma"/>
              </a:rPr>
              <a:t>Required Materials</a:t>
            </a:r>
            <a:endParaRPr/>
          </a:p>
          <a:p>
            <a:pPr indent="-457200" lvl="0" marL="45720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Tahoma"/>
                <a:ea typeface="Tahoma"/>
                <a:cs typeface="Tahoma"/>
                <a:sym typeface="Tahoma"/>
              </a:rPr>
              <a:t>Multimeter</a:t>
            </a:r>
            <a:endParaRPr/>
          </a:p>
          <a:p>
            <a:pPr indent="-457200" lvl="0" marL="45720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Tahoma"/>
                <a:ea typeface="Tahoma"/>
                <a:cs typeface="Tahoma"/>
                <a:sym typeface="Tahoma"/>
              </a:rPr>
              <a:t>Potentiometer</a:t>
            </a:r>
            <a:endParaRPr/>
          </a:p>
        </p:txBody>
      </p:sp>
      <p:sp>
        <p:nvSpPr>
          <p:cNvPr id="109" name="Google Shape;109;p15"/>
          <p:cNvSpPr/>
          <p:nvPr/>
        </p:nvSpPr>
        <p:spPr>
          <a:xfrm>
            <a:off x="2895600" y="4919663"/>
            <a:ext cx="1271588"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Tahoma"/>
                <a:ea typeface="Tahoma"/>
                <a:cs typeface="Tahoma"/>
                <a:sym typeface="Tahoma"/>
              </a:rPr>
              <a:t>Multimeter</a:t>
            </a:r>
            <a:endParaRPr/>
          </a:p>
        </p:txBody>
      </p:sp>
      <p:sp>
        <p:nvSpPr>
          <p:cNvPr id="110" name="Google Shape;110;p15"/>
          <p:cNvSpPr/>
          <p:nvPr/>
        </p:nvSpPr>
        <p:spPr>
          <a:xfrm>
            <a:off x="6396038" y="4114800"/>
            <a:ext cx="160972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ahoma"/>
                <a:ea typeface="Tahoma"/>
                <a:cs typeface="Tahoma"/>
                <a:sym typeface="Tahoma"/>
              </a:rPr>
              <a:t>Potentiometer</a:t>
            </a:r>
            <a:endParaRPr/>
          </a:p>
        </p:txBody>
      </p:sp>
      <p:sp>
        <p:nvSpPr>
          <p:cNvPr id="111" name="Google Shape;111;p15"/>
          <p:cNvSpPr txBox="1"/>
          <p:nvPr/>
        </p:nvSpPr>
        <p:spPr>
          <a:xfrm>
            <a:off x="533400" y="1981200"/>
            <a:ext cx="3962400" cy="16922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3200" u="none">
                <a:solidFill>
                  <a:schemeClr val="lt1"/>
                </a:solidFill>
                <a:latin typeface="Tahoma"/>
                <a:ea typeface="Tahoma"/>
                <a:cs typeface="Tahoma"/>
                <a:sym typeface="Tahoma"/>
              </a:rPr>
              <a:t>Continuity Testing</a:t>
            </a:r>
            <a:endParaRPr/>
          </a:p>
          <a:p>
            <a:pPr indent="0" lvl="0" marL="0" marR="0" rtl="0" algn="l">
              <a:spcBef>
                <a:spcPts val="0"/>
              </a:spcBef>
              <a:spcAft>
                <a:spcPts val="0"/>
              </a:spcAft>
              <a:buClr>
                <a:schemeClr val="lt1"/>
              </a:buClr>
              <a:buSzPts val="1800"/>
              <a:buFont typeface="Arial"/>
              <a:buChar char="•"/>
            </a:pPr>
            <a:r>
              <a:rPr b="0" lang="en-US" sz="1800" u="none">
                <a:solidFill>
                  <a:schemeClr val="lt1"/>
                </a:solidFill>
                <a:latin typeface="Tahoma"/>
                <a:ea typeface="Tahoma"/>
                <a:cs typeface="Tahoma"/>
                <a:sym typeface="Tahoma"/>
              </a:rPr>
              <a:t>Shows the amount of electricity permitted to pass through Potentiometer by measuring resistance Ω (ohms)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457200" y="1524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Potentiometer Testing cont.</a:t>
            </a:r>
            <a:endParaRPr/>
          </a:p>
        </p:txBody>
      </p:sp>
      <p:pic>
        <p:nvPicPr>
          <p:cNvPr descr="ANd9GcSvii3niWZGTsBT2WF50_KDRc9EieurdJivHX3Ogd6VHXLB-jFF2Q" id="117" name="Google Shape;117;p16"/>
          <p:cNvPicPr preferRelativeResize="0"/>
          <p:nvPr/>
        </p:nvPicPr>
        <p:blipFill rotWithShape="1">
          <a:blip r:embed="rId3">
            <a:alphaModFix/>
          </a:blip>
          <a:srcRect b="0" l="0" r="0" t="0"/>
          <a:stretch/>
        </p:blipFill>
        <p:spPr>
          <a:xfrm>
            <a:off x="5867400" y="2971800"/>
            <a:ext cx="2143125" cy="2143125"/>
          </a:xfrm>
          <a:prstGeom prst="rect">
            <a:avLst/>
          </a:prstGeom>
          <a:noFill/>
          <a:ln>
            <a:noFill/>
          </a:ln>
        </p:spPr>
      </p:pic>
      <p:pic>
        <p:nvPicPr>
          <p:cNvPr descr="digital multimeter" id="118" name="Google Shape;118;p16">
            <a:hlinkClick r:id="rId4"/>
          </p:cNvPr>
          <p:cNvPicPr preferRelativeResize="0"/>
          <p:nvPr/>
        </p:nvPicPr>
        <p:blipFill rotWithShape="1">
          <a:blip r:embed="rId5">
            <a:alphaModFix/>
          </a:blip>
          <a:srcRect b="0" l="0" r="0" t="0"/>
          <a:stretch/>
        </p:blipFill>
        <p:spPr>
          <a:xfrm>
            <a:off x="533400" y="1296988"/>
            <a:ext cx="4275138" cy="5256212"/>
          </a:xfrm>
          <a:prstGeom prst="rect">
            <a:avLst/>
          </a:prstGeom>
          <a:noFill/>
          <a:ln>
            <a:noFill/>
          </a:ln>
        </p:spPr>
      </p:pic>
      <p:sp>
        <p:nvSpPr>
          <p:cNvPr id="119" name="Google Shape;119;p16"/>
          <p:cNvSpPr/>
          <p:nvPr/>
        </p:nvSpPr>
        <p:spPr>
          <a:xfrm>
            <a:off x="2057400" y="3814763"/>
            <a:ext cx="457200" cy="457200"/>
          </a:xfrm>
          <a:prstGeom prst="ellipse">
            <a:avLst/>
          </a:prstGeom>
          <a:noFill/>
          <a:ln cap="flat" cmpd="sng" w="254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0000"/>
              </a:solidFill>
              <a:latin typeface="Tahoma"/>
              <a:ea typeface="Tahoma"/>
              <a:cs typeface="Tahoma"/>
              <a:sym typeface="Tahoma"/>
            </a:endParaRPr>
          </a:p>
        </p:txBody>
      </p:sp>
      <p:cxnSp>
        <p:nvCxnSpPr>
          <p:cNvPr id="120" name="Google Shape;120;p16"/>
          <p:cNvCxnSpPr/>
          <p:nvPr/>
        </p:nvCxnSpPr>
        <p:spPr>
          <a:xfrm flipH="1" rot="10800000">
            <a:off x="4343400" y="3924300"/>
            <a:ext cx="1600200" cy="1190625"/>
          </a:xfrm>
          <a:prstGeom prst="straightConnector1">
            <a:avLst/>
          </a:prstGeom>
          <a:noFill/>
          <a:ln cap="flat" cmpd="sng" w="34925">
            <a:solidFill>
              <a:srgbClr val="FF0000"/>
            </a:solidFill>
            <a:prstDash val="solid"/>
            <a:round/>
            <a:headEnd len="med" w="med" type="none"/>
            <a:tailEnd len="med" w="med" type="stealth"/>
          </a:ln>
        </p:spPr>
      </p:cxnSp>
      <p:cxnSp>
        <p:nvCxnSpPr>
          <p:cNvPr id="121" name="Google Shape;121;p16"/>
          <p:cNvCxnSpPr/>
          <p:nvPr/>
        </p:nvCxnSpPr>
        <p:spPr>
          <a:xfrm flipH="1" rot="10800000">
            <a:off x="4419600" y="4271963"/>
            <a:ext cx="1524000" cy="1290637"/>
          </a:xfrm>
          <a:prstGeom prst="straightConnector1">
            <a:avLst/>
          </a:prstGeom>
          <a:noFill/>
          <a:ln cap="flat" cmpd="sng" w="34925">
            <a:solidFill>
              <a:srgbClr val="000000"/>
            </a:solidFill>
            <a:prstDash val="solid"/>
            <a:round/>
            <a:headEnd len="med" w="med" type="none"/>
            <a:tailEnd len="med" w="med" type="stealth"/>
          </a:ln>
        </p:spPr>
      </p:cxnSp>
      <p:sp>
        <p:nvSpPr>
          <p:cNvPr id="122" name="Google Shape;122;p16"/>
          <p:cNvSpPr txBox="1"/>
          <p:nvPr/>
        </p:nvSpPr>
        <p:spPr>
          <a:xfrm>
            <a:off x="5029200" y="1316038"/>
            <a:ext cx="3962400" cy="1477962"/>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Tahoma"/>
                <a:ea typeface="Tahoma"/>
                <a:cs typeface="Tahoma"/>
                <a:sym typeface="Tahoma"/>
              </a:rPr>
              <a:t>Set Multimeter to 2000K Ohms </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Tahoma"/>
                <a:ea typeface="Tahoma"/>
                <a:cs typeface="Tahoma"/>
                <a:sym typeface="Tahoma"/>
              </a:rPr>
              <a:t>Then connect red probe to left connection and black probe to middle.</a:t>
            </a:r>
            <a:endParaRPr/>
          </a:p>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X:\Guitar Course Stuff\Electric Controls of Guitar\Pics of Multi-Meter w components\IMG_0650.JPG" id="127" name="Google Shape;127;p17"/>
          <p:cNvPicPr preferRelativeResize="0"/>
          <p:nvPr/>
        </p:nvPicPr>
        <p:blipFill rotWithShape="1">
          <a:blip r:embed="rId3">
            <a:alphaModFix/>
          </a:blip>
          <a:srcRect b="0" l="0" r="0" t="0"/>
          <a:stretch/>
        </p:blipFill>
        <p:spPr>
          <a:xfrm>
            <a:off x="-42863" y="0"/>
            <a:ext cx="9293226" cy="6940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Potentiometer Testing Cont.</a:t>
            </a:r>
            <a:endParaRPr/>
          </a:p>
        </p:txBody>
      </p:sp>
      <p:pic>
        <p:nvPicPr>
          <p:cNvPr descr="ANd9GcSvii3niWZGTsBT2WF50_KDRc9EieurdJivHX3Ogd6VHXLB-jFF2Q" id="133" name="Google Shape;133;p18"/>
          <p:cNvPicPr preferRelativeResize="0"/>
          <p:nvPr/>
        </p:nvPicPr>
        <p:blipFill rotWithShape="1">
          <a:blip r:embed="rId3">
            <a:alphaModFix/>
          </a:blip>
          <a:srcRect b="0" l="0" r="0" t="0"/>
          <a:stretch/>
        </p:blipFill>
        <p:spPr>
          <a:xfrm>
            <a:off x="1981200" y="2276475"/>
            <a:ext cx="2143125" cy="2143125"/>
          </a:xfrm>
          <a:prstGeom prst="rect">
            <a:avLst/>
          </a:prstGeom>
          <a:noFill/>
          <a:ln>
            <a:noFill/>
          </a:ln>
        </p:spPr>
      </p:pic>
      <p:sp>
        <p:nvSpPr>
          <p:cNvPr id="134" name="Google Shape;134;p18"/>
          <p:cNvSpPr/>
          <p:nvPr/>
        </p:nvSpPr>
        <p:spPr>
          <a:xfrm rot="404860">
            <a:off x="2600325" y="1887538"/>
            <a:ext cx="1524000" cy="1600200"/>
          </a:xfrm>
          <a:prstGeom prst="curvedRightArrow">
            <a:avLst>
              <a:gd fmla="val 19201" name="adj1"/>
              <a:gd fmla="val 32424" name="adj2"/>
              <a:gd fmla="val 27681" name="adj3"/>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sp>
        <p:nvSpPr>
          <p:cNvPr id="135" name="Google Shape;135;p18"/>
          <p:cNvSpPr txBox="1"/>
          <p:nvPr/>
        </p:nvSpPr>
        <p:spPr>
          <a:xfrm>
            <a:off x="1189038" y="4918075"/>
            <a:ext cx="6880225" cy="138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Tahoma"/>
                <a:ea typeface="Tahoma"/>
                <a:cs typeface="Tahoma"/>
                <a:sym typeface="Tahoma"/>
              </a:rPr>
              <a:t>Turn fully counter-clockwise for max ohms</a:t>
            </a:r>
            <a:endParaRPr/>
          </a:p>
          <a:p>
            <a:pPr indent="0" lvl="0" marL="0" marR="0" rtl="0" algn="l">
              <a:spcBef>
                <a:spcPts val="0"/>
              </a:spcBef>
              <a:spcAft>
                <a:spcPts val="0"/>
              </a:spcAft>
              <a:buNone/>
            </a:pPr>
            <a:r>
              <a:rPr lang="en-US" sz="2800">
                <a:solidFill>
                  <a:schemeClr val="lt1"/>
                </a:solidFill>
                <a:latin typeface="Tahoma"/>
                <a:ea typeface="Tahoma"/>
                <a:cs typeface="Tahoma"/>
                <a:sym typeface="Tahoma"/>
              </a:rPr>
              <a:t>Turn fully clockwise for zero ohms</a:t>
            </a:r>
            <a:endParaRPr/>
          </a:p>
          <a:p>
            <a:pPr indent="0" lvl="0" marL="0" marR="0" rtl="0" algn="l">
              <a:spcBef>
                <a:spcPts val="0"/>
              </a:spcBef>
              <a:spcAft>
                <a:spcPts val="0"/>
              </a:spcAft>
              <a:buNone/>
            </a:pPr>
            <a:r>
              <a:t/>
            </a:r>
            <a:endParaRPr sz="2800">
              <a:solidFill>
                <a:schemeClr val="lt1"/>
              </a:solidFill>
              <a:latin typeface="Tahoma"/>
              <a:ea typeface="Tahoma"/>
              <a:cs typeface="Tahoma"/>
              <a:sym typeface="Tahoma"/>
            </a:endParaRPr>
          </a:p>
        </p:txBody>
      </p:sp>
      <p:cxnSp>
        <p:nvCxnSpPr>
          <p:cNvPr id="136" name="Google Shape;136;p18"/>
          <p:cNvCxnSpPr/>
          <p:nvPr/>
        </p:nvCxnSpPr>
        <p:spPr>
          <a:xfrm rot="10800000">
            <a:off x="1371600" y="2962275"/>
            <a:ext cx="685800" cy="228600"/>
          </a:xfrm>
          <a:prstGeom prst="straightConnector1">
            <a:avLst/>
          </a:prstGeom>
          <a:noFill/>
          <a:ln cap="flat" cmpd="sng" w="57150">
            <a:solidFill>
              <a:srgbClr val="FF0000"/>
            </a:solidFill>
            <a:prstDash val="solid"/>
            <a:round/>
            <a:headEnd len="med" w="med" type="none"/>
            <a:tailEnd len="med" w="med" type="none"/>
          </a:ln>
        </p:spPr>
      </p:cxnSp>
      <p:cxnSp>
        <p:nvCxnSpPr>
          <p:cNvPr id="137" name="Google Shape;137;p18"/>
          <p:cNvCxnSpPr/>
          <p:nvPr/>
        </p:nvCxnSpPr>
        <p:spPr>
          <a:xfrm rot="10800000">
            <a:off x="1371600" y="3267075"/>
            <a:ext cx="685800" cy="304800"/>
          </a:xfrm>
          <a:prstGeom prst="straightConnector1">
            <a:avLst/>
          </a:prstGeom>
          <a:noFill/>
          <a:ln cap="flat" cmpd="sng" w="57150">
            <a:solidFill>
              <a:srgbClr val="000000"/>
            </a:solidFill>
            <a:prstDash val="solid"/>
            <a:round/>
            <a:headEnd len="med" w="med" type="none"/>
            <a:tailEnd len="med" w="med" type="none"/>
          </a:ln>
        </p:spPr>
      </p:cxnSp>
      <p:pic>
        <p:nvPicPr>
          <p:cNvPr descr="ANd9GcSvii3niWZGTsBT2WF50_KDRc9EieurdJivHX3Ogd6VHXLB-jFF2Q" id="138" name="Google Shape;138;p18"/>
          <p:cNvPicPr preferRelativeResize="0"/>
          <p:nvPr/>
        </p:nvPicPr>
        <p:blipFill rotWithShape="1">
          <a:blip r:embed="rId3">
            <a:alphaModFix/>
          </a:blip>
          <a:srcRect b="0" l="0" r="0" t="0"/>
          <a:stretch/>
        </p:blipFill>
        <p:spPr>
          <a:xfrm>
            <a:off x="6324600" y="2276475"/>
            <a:ext cx="2143125" cy="2143125"/>
          </a:xfrm>
          <a:prstGeom prst="rect">
            <a:avLst/>
          </a:prstGeom>
          <a:noFill/>
          <a:ln>
            <a:noFill/>
          </a:ln>
        </p:spPr>
      </p:pic>
      <p:sp>
        <p:nvSpPr>
          <p:cNvPr id="139" name="Google Shape;139;p18"/>
          <p:cNvSpPr/>
          <p:nvPr/>
        </p:nvSpPr>
        <p:spPr>
          <a:xfrm flipH="1">
            <a:off x="7467600" y="1928813"/>
            <a:ext cx="1127125" cy="1600200"/>
          </a:xfrm>
          <a:prstGeom prst="curvedRightArrow">
            <a:avLst>
              <a:gd fmla="val 19206" name="adj1"/>
              <a:gd fmla="val 34270" name="adj2"/>
              <a:gd fmla="val 32500" name="adj3"/>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140" name="Google Shape;140;p18"/>
          <p:cNvCxnSpPr/>
          <p:nvPr/>
        </p:nvCxnSpPr>
        <p:spPr>
          <a:xfrm rot="10800000">
            <a:off x="5791200" y="3076575"/>
            <a:ext cx="685800" cy="114300"/>
          </a:xfrm>
          <a:prstGeom prst="straightConnector1">
            <a:avLst/>
          </a:prstGeom>
          <a:noFill/>
          <a:ln cap="flat" cmpd="sng" w="57150">
            <a:solidFill>
              <a:srgbClr val="FF0000"/>
            </a:solidFill>
            <a:prstDash val="solid"/>
            <a:round/>
            <a:headEnd len="med" w="med" type="none"/>
            <a:tailEnd len="med" w="med" type="none"/>
          </a:ln>
        </p:spPr>
      </p:cxnSp>
      <p:cxnSp>
        <p:nvCxnSpPr>
          <p:cNvPr id="141" name="Google Shape;141;p18"/>
          <p:cNvCxnSpPr/>
          <p:nvPr/>
        </p:nvCxnSpPr>
        <p:spPr>
          <a:xfrm rot="10800000">
            <a:off x="5753100" y="3419475"/>
            <a:ext cx="685800" cy="138113"/>
          </a:xfrm>
          <a:prstGeom prst="straightConnector1">
            <a:avLst/>
          </a:prstGeom>
          <a:noFill/>
          <a:ln cap="flat" cmpd="sng" w="57150">
            <a:solidFill>
              <a:srgbClr val="000000"/>
            </a:solidFill>
            <a:prstDash val="solid"/>
            <a:round/>
            <a:headEnd len="med" w="med" type="none"/>
            <a:tailEnd len="med" w="med" type="none"/>
          </a:ln>
        </p:spPr>
      </p:cxnSp>
      <p:sp>
        <p:nvSpPr>
          <p:cNvPr id="142" name="Google Shape;142;p18"/>
          <p:cNvSpPr txBox="1"/>
          <p:nvPr/>
        </p:nvSpPr>
        <p:spPr>
          <a:xfrm>
            <a:off x="403225" y="2544763"/>
            <a:ext cx="131127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ahoma"/>
                <a:ea typeface="Tahoma"/>
                <a:cs typeface="Tahoma"/>
                <a:sym typeface="Tahoma"/>
              </a:rPr>
              <a:t>500K ohms</a:t>
            </a:r>
            <a:endParaRPr/>
          </a:p>
        </p:txBody>
      </p:sp>
      <p:sp>
        <p:nvSpPr>
          <p:cNvPr id="143" name="Google Shape;143;p18"/>
          <p:cNvSpPr txBox="1"/>
          <p:nvPr/>
        </p:nvSpPr>
        <p:spPr>
          <a:xfrm>
            <a:off x="4572000" y="2544763"/>
            <a:ext cx="1141413"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ahoma"/>
                <a:ea typeface="Tahoma"/>
                <a:cs typeface="Tahoma"/>
                <a:sym typeface="Tahoma"/>
              </a:rPr>
              <a:t>0 K ohms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514350" y="1524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Potentiometer Testing Cont.</a:t>
            </a:r>
            <a:endParaRPr/>
          </a:p>
        </p:txBody>
      </p:sp>
      <p:pic>
        <p:nvPicPr>
          <p:cNvPr descr="ANd9GcSvii3niWZGTsBT2WF50_KDRc9EieurdJivHX3Ogd6VHXLB-jFF2Q" id="149" name="Google Shape;149;p19"/>
          <p:cNvPicPr preferRelativeResize="0"/>
          <p:nvPr/>
        </p:nvPicPr>
        <p:blipFill rotWithShape="1">
          <a:blip r:embed="rId3">
            <a:alphaModFix/>
          </a:blip>
          <a:srcRect b="0" l="0" r="0" t="0"/>
          <a:stretch/>
        </p:blipFill>
        <p:spPr>
          <a:xfrm>
            <a:off x="1981200" y="2276475"/>
            <a:ext cx="2143125" cy="2143125"/>
          </a:xfrm>
          <a:prstGeom prst="rect">
            <a:avLst/>
          </a:prstGeom>
          <a:noFill/>
          <a:ln>
            <a:noFill/>
          </a:ln>
        </p:spPr>
      </p:pic>
      <p:sp>
        <p:nvSpPr>
          <p:cNvPr id="150" name="Google Shape;150;p19"/>
          <p:cNvSpPr/>
          <p:nvPr/>
        </p:nvSpPr>
        <p:spPr>
          <a:xfrm rot="404860">
            <a:off x="2600325" y="1887538"/>
            <a:ext cx="1524000" cy="1600200"/>
          </a:xfrm>
          <a:prstGeom prst="curvedRightArrow">
            <a:avLst>
              <a:gd fmla="val 19201" name="adj1"/>
              <a:gd fmla="val 32424" name="adj2"/>
              <a:gd fmla="val 27681" name="adj3"/>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sp>
        <p:nvSpPr>
          <p:cNvPr id="151" name="Google Shape;151;p19"/>
          <p:cNvSpPr txBox="1"/>
          <p:nvPr/>
        </p:nvSpPr>
        <p:spPr>
          <a:xfrm>
            <a:off x="1189038" y="4918075"/>
            <a:ext cx="6883400" cy="138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Tahoma"/>
                <a:ea typeface="Tahoma"/>
                <a:cs typeface="Tahoma"/>
                <a:sym typeface="Tahoma"/>
              </a:rPr>
              <a:t>Turn fully counter-clockwise for zero ohms</a:t>
            </a:r>
            <a:endParaRPr/>
          </a:p>
          <a:p>
            <a:pPr indent="0" lvl="0" marL="0" marR="0" rtl="0" algn="l">
              <a:spcBef>
                <a:spcPts val="0"/>
              </a:spcBef>
              <a:spcAft>
                <a:spcPts val="0"/>
              </a:spcAft>
              <a:buNone/>
            </a:pPr>
            <a:r>
              <a:rPr lang="en-US" sz="2800">
                <a:solidFill>
                  <a:schemeClr val="lt1"/>
                </a:solidFill>
                <a:latin typeface="Tahoma"/>
                <a:ea typeface="Tahoma"/>
                <a:cs typeface="Tahoma"/>
                <a:sym typeface="Tahoma"/>
              </a:rPr>
              <a:t>Turn fully clockwise for max ohms</a:t>
            </a:r>
            <a:endParaRPr/>
          </a:p>
          <a:p>
            <a:pPr indent="0" lvl="0" marL="0" marR="0" rtl="0" algn="l">
              <a:spcBef>
                <a:spcPts val="0"/>
              </a:spcBef>
              <a:spcAft>
                <a:spcPts val="0"/>
              </a:spcAft>
              <a:buNone/>
            </a:pPr>
            <a:r>
              <a:t/>
            </a:r>
            <a:endParaRPr sz="2800">
              <a:solidFill>
                <a:schemeClr val="lt1"/>
              </a:solidFill>
              <a:latin typeface="Tahoma"/>
              <a:ea typeface="Tahoma"/>
              <a:cs typeface="Tahoma"/>
              <a:sym typeface="Tahoma"/>
            </a:endParaRPr>
          </a:p>
        </p:txBody>
      </p:sp>
      <p:cxnSp>
        <p:nvCxnSpPr>
          <p:cNvPr id="152" name="Google Shape;152;p19"/>
          <p:cNvCxnSpPr/>
          <p:nvPr/>
        </p:nvCxnSpPr>
        <p:spPr>
          <a:xfrm flipH="1">
            <a:off x="1447800" y="3886200"/>
            <a:ext cx="876300" cy="152400"/>
          </a:xfrm>
          <a:prstGeom prst="straightConnector1">
            <a:avLst/>
          </a:prstGeom>
          <a:noFill/>
          <a:ln cap="flat" cmpd="sng" w="57150">
            <a:solidFill>
              <a:srgbClr val="FF0000"/>
            </a:solidFill>
            <a:prstDash val="solid"/>
            <a:round/>
            <a:headEnd len="med" w="med" type="none"/>
            <a:tailEnd len="med" w="med" type="none"/>
          </a:ln>
        </p:spPr>
      </p:cxnSp>
      <p:cxnSp>
        <p:nvCxnSpPr>
          <p:cNvPr id="153" name="Google Shape;153;p19"/>
          <p:cNvCxnSpPr/>
          <p:nvPr/>
        </p:nvCxnSpPr>
        <p:spPr>
          <a:xfrm flipH="1">
            <a:off x="1371600" y="3571875"/>
            <a:ext cx="685800" cy="85725"/>
          </a:xfrm>
          <a:prstGeom prst="straightConnector1">
            <a:avLst/>
          </a:prstGeom>
          <a:noFill/>
          <a:ln cap="flat" cmpd="sng" w="57150">
            <a:solidFill>
              <a:srgbClr val="000000"/>
            </a:solidFill>
            <a:prstDash val="solid"/>
            <a:round/>
            <a:headEnd len="med" w="med" type="none"/>
            <a:tailEnd len="med" w="med" type="none"/>
          </a:ln>
        </p:spPr>
      </p:cxnSp>
      <p:pic>
        <p:nvPicPr>
          <p:cNvPr descr="ANd9GcSvii3niWZGTsBT2WF50_KDRc9EieurdJivHX3Ogd6VHXLB-jFF2Q" id="154" name="Google Shape;154;p19"/>
          <p:cNvPicPr preferRelativeResize="0"/>
          <p:nvPr/>
        </p:nvPicPr>
        <p:blipFill rotWithShape="1">
          <a:blip r:embed="rId3">
            <a:alphaModFix/>
          </a:blip>
          <a:srcRect b="0" l="0" r="0" t="0"/>
          <a:stretch/>
        </p:blipFill>
        <p:spPr>
          <a:xfrm>
            <a:off x="6324600" y="2276475"/>
            <a:ext cx="2143125" cy="2143125"/>
          </a:xfrm>
          <a:prstGeom prst="rect">
            <a:avLst/>
          </a:prstGeom>
          <a:noFill/>
          <a:ln>
            <a:noFill/>
          </a:ln>
        </p:spPr>
      </p:pic>
      <p:sp>
        <p:nvSpPr>
          <p:cNvPr id="155" name="Google Shape;155;p19"/>
          <p:cNvSpPr/>
          <p:nvPr/>
        </p:nvSpPr>
        <p:spPr>
          <a:xfrm flipH="1">
            <a:off x="7467600" y="1928813"/>
            <a:ext cx="1127125" cy="1600200"/>
          </a:xfrm>
          <a:prstGeom prst="curvedRightArrow">
            <a:avLst>
              <a:gd fmla="val 19206" name="adj1"/>
              <a:gd fmla="val 34270" name="adj2"/>
              <a:gd fmla="val 32500" name="adj3"/>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ahoma"/>
              <a:ea typeface="Tahoma"/>
              <a:cs typeface="Tahoma"/>
              <a:sym typeface="Tahoma"/>
            </a:endParaRPr>
          </a:p>
        </p:txBody>
      </p:sp>
      <p:cxnSp>
        <p:nvCxnSpPr>
          <p:cNvPr id="156" name="Google Shape;156;p19"/>
          <p:cNvCxnSpPr/>
          <p:nvPr/>
        </p:nvCxnSpPr>
        <p:spPr>
          <a:xfrm flipH="1">
            <a:off x="5981700" y="3886200"/>
            <a:ext cx="685800" cy="152400"/>
          </a:xfrm>
          <a:prstGeom prst="straightConnector1">
            <a:avLst/>
          </a:prstGeom>
          <a:noFill/>
          <a:ln cap="flat" cmpd="sng" w="57150">
            <a:solidFill>
              <a:srgbClr val="FF0000"/>
            </a:solidFill>
            <a:prstDash val="solid"/>
            <a:round/>
            <a:headEnd len="med" w="med" type="none"/>
            <a:tailEnd len="med" w="med" type="none"/>
          </a:ln>
        </p:spPr>
      </p:cxnSp>
      <p:cxnSp>
        <p:nvCxnSpPr>
          <p:cNvPr id="157" name="Google Shape;157;p19"/>
          <p:cNvCxnSpPr/>
          <p:nvPr/>
        </p:nvCxnSpPr>
        <p:spPr>
          <a:xfrm flipH="1">
            <a:off x="5753100" y="3557588"/>
            <a:ext cx="685800" cy="100012"/>
          </a:xfrm>
          <a:prstGeom prst="straightConnector1">
            <a:avLst/>
          </a:prstGeom>
          <a:noFill/>
          <a:ln cap="flat" cmpd="sng" w="57150">
            <a:solidFill>
              <a:srgbClr val="000000"/>
            </a:solidFill>
            <a:prstDash val="solid"/>
            <a:round/>
            <a:headEnd len="med" w="med" type="none"/>
            <a:tailEnd len="med" w="med" type="none"/>
          </a:ln>
        </p:spPr>
      </p:cxnSp>
      <p:sp>
        <p:nvSpPr>
          <p:cNvPr id="158" name="Google Shape;158;p19"/>
          <p:cNvSpPr txBox="1"/>
          <p:nvPr/>
        </p:nvSpPr>
        <p:spPr>
          <a:xfrm>
            <a:off x="4670425" y="2544763"/>
            <a:ext cx="131127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ahoma"/>
                <a:ea typeface="Tahoma"/>
                <a:cs typeface="Tahoma"/>
                <a:sym typeface="Tahoma"/>
              </a:rPr>
              <a:t>500K ohms</a:t>
            </a:r>
            <a:endParaRPr/>
          </a:p>
        </p:txBody>
      </p:sp>
      <p:sp>
        <p:nvSpPr>
          <p:cNvPr id="159" name="Google Shape;159;p19"/>
          <p:cNvSpPr txBox="1"/>
          <p:nvPr/>
        </p:nvSpPr>
        <p:spPr>
          <a:xfrm>
            <a:off x="306388" y="2503488"/>
            <a:ext cx="114141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ahoma"/>
                <a:ea typeface="Tahoma"/>
                <a:cs typeface="Tahoma"/>
                <a:sym typeface="Tahoma"/>
              </a:rPr>
              <a:t>0 K ohms</a:t>
            </a:r>
            <a:endParaRPr/>
          </a:p>
        </p:txBody>
      </p:sp>
      <p:sp>
        <p:nvSpPr>
          <p:cNvPr id="160" name="Google Shape;160;p19"/>
          <p:cNvSpPr txBox="1"/>
          <p:nvPr/>
        </p:nvSpPr>
        <p:spPr>
          <a:xfrm>
            <a:off x="868363" y="904875"/>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2"/>
                </a:solidFill>
                <a:latin typeface="Tahoma"/>
                <a:ea typeface="Tahoma"/>
                <a:cs typeface="Tahoma"/>
                <a:sym typeface="Tahoma"/>
              </a:rPr>
              <a:t>Reversed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2"/>
                </a:solidFill>
                <a:latin typeface="Tahoma"/>
                <a:ea typeface="Tahoma"/>
                <a:cs typeface="Tahoma"/>
                <a:sym typeface="Tahoma"/>
              </a:rPr>
              <a:t>Potentiometer Testing cont.</a:t>
            </a:r>
            <a:endParaRPr/>
          </a:p>
        </p:txBody>
      </p:sp>
      <p:pic>
        <p:nvPicPr>
          <p:cNvPr descr="ANd9GcSvii3niWZGTsBT2WF50_KDRc9EieurdJivHX3Ogd6VHXLB-jFF2Q" id="166" name="Google Shape;166;p20"/>
          <p:cNvPicPr preferRelativeResize="0"/>
          <p:nvPr/>
        </p:nvPicPr>
        <p:blipFill rotWithShape="1">
          <a:blip r:embed="rId3">
            <a:alphaModFix/>
          </a:blip>
          <a:srcRect b="0" l="0" r="0" t="0"/>
          <a:stretch/>
        </p:blipFill>
        <p:spPr>
          <a:xfrm>
            <a:off x="5334000" y="2276475"/>
            <a:ext cx="2143125" cy="2143125"/>
          </a:xfrm>
          <a:prstGeom prst="rect">
            <a:avLst/>
          </a:prstGeom>
          <a:noFill/>
          <a:ln>
            <a:noFill/>
          </a:ln>
        </p:spPr>
      </p:pic>
      <p:sp>
        <p:nvSpPr>
          <p:cNvPr id="167" name="Google Shape;167;p20"/>
          <p:cNvSpPr txBox="1"/>
          <p:nvPr/>
        </p:nvSpPr>
        <p:spPr>
          <a:xfrm>
            <a:off x="750888" y="5029200"/>
            <a:ext cx="5553075" cy="9540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Tahoma"/>
                <a:ea typeface="Tahoma"/>
                <a:cs typeface="Tahoma"/>
                <a:sym typeface="Tahoma"/>
              </a:rPr>
              <a:t>Turning in either direction causes </a:t>
            </a:r>
            <a:endParaRPr/>
          </a:p>
          <a:p>
            <a:pPr indent="0" lvl="0" marL="0" marR="0" rtl="0" algn="l">
              <a:spcBef>
                <a:spcPts val="0"/>
              </a:spcBef>
              <a:spcAft>
                <a:spcPts val="0"/>
              </a:spcAft>
              <a:buNone/>
            </a:pPr>
            <a:r>
              <a:rPr lang="en-US" sz="2800">
                <a:solidFill>
                  <a:schemeClr val="lt1"/>
                </a:solidFill>
                <a:latin typeface="Tahoma"/>
                <a:ea typeface="Tahoma"/>
                <a:cs typeface="Tahoma"/>
                <a:sym typeface="Tahoma"/>
              </a:rPr>
              <a:t>no significant change</a:t>
            </a:r>
            <a:endParaRPr/>
          </a:p>
        </p:txBody>
      </p:sp>
      <p:cxnSp>
        <p:nvCxnSpPr>
          <p:cNvPr id="168" name="Google Shape;168;p20"/>
          <p:cNvCxnSpPr/>
          <p:nvPr/>
        </p:nvCxnSpPr>
        <p:spPr>
          <a:xfrm rot="10800000">
            <a:off x="4800600" y="2962275"/>
            <a:ext cx="685800" cy="228600"/>
          </a:xfrm>
          <a:prstGeom prst="straightConnector1">
            <a:avLst/>
          </a:prstGeom>
          <a:noFill/>
          <a:ln cap="flat" cmpd="sng" w="57150">
            <a:solidFill>
              <a:srgbClr val="FF0000"/>
            </a:solidFill>
            <a:prstDash val="solid"/>
            <a:round/>
            <a:headEnd len="med" w="med" type="none"/>
            <a:tailEnd len="med" w="med" type="none"/>
          </a:ln>
        </p:spPr>
      </p:cxnSp>
      <p:cxnSp>
        <p:nvCxnSpPr>
          <p:cNvPr id="169" name="Google Shape;169;p20"/>
          <p:cNvCxnSpPr/>
          <p:nvPr/>
        </p:nvCxnSpPr>
        <p:spPr>
          <a:xfrm rot="10800000">
            <a:off x="4800600" y="3810000"/>
            <a:ext cx="876300" cy="66675"/>
          </a:xfrm>
          <a:prstGeom prst="straightConnector1">
            <a:avLst/>
          </a:prstGeom>
          <a:noFill/>
          <a:ln cap="flat" cmpd="sng" w="57150">
            <a:solidFill>
              <a:srgbClr val="000000"/>
            </a:solidFill>
            <a:prstDash val="solid"/>
            <a:round/>
            <a:headEnd len="med" w="med" type="none"/>
            <a:tailEnd len="med" w="med" type="none"/>
          </a:ln>
        </p:spPr>
      </p:cxnSp>
      <p:sp>
        <p:nvSpPr>
          <p:cNvPr id="170" name="Google Shape;170;p20"/>
          <p:cNvSpPr txBox="1"/>
          <p:nvPr/>
        </p:nvSpPr>
        <p:spPr>
          <a:xfrm>
            <a:off x="1219200" y="3163888"/>
            <a:ext cx="313372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ahoma"/>
                <a:ea typeface="Tahoma"/>
                <a:cs typeface="Tahoma"/>
                <a:sym typeface="Tahoma"/>
              </a:rPr>
              <a:t>Shows max capacity of ohms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457200" y="381000"/>
            <a:ext cx="8229600" cy="1371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a:solidFill>
                  <a:srgbClr val="FFFFFF"/>
                </a:solidFill>
                <a:latin typeface="Arial"/>
                <a:ea typeface="Arial"/>
                <a:cs typeface="Arial"/>
                <a:sym typeface="Arial"/>
              </a:rPr>
              <a:t>Potentiometer</a:t>
            </a:r>
            <a:r>
              <a:rPr lang="en-US">
                <a:solidFill>
                  <a:srgbClr val="FFFFFF"/>
                </a:solidFill>
                <a:latin typeface="Arial"/>
                <a:ea typeface="Arial"/>
                <a:cs typeface="Arial"/>
                <a:sym typeface="Arial"/>
              </a:rPr>
              <a:t>: </a:t>
            </a:r>
            <a:endParaRPr>
              <a:solidFill>
                <a:srgbClr val="FFFFFF"/>
              </a:solidFill>
            </a:endParaRPr>
          </a:p>
        </p:txBody>
      </p:sp>
      <p:sp>
        <p:nvSpPr>
          <p:cNvPr id="177" name="Google Shape;177;p21"/>
          <p:cNvSpPr txBox="1"/>
          <p:nvPr>
            <p:ph idx="1" type="body"/>
          </p:nvPr>
        </p:nvSpPr>
        <p:spPr>
          <a:xfrm>
            <a:off x="383100" y="1494375"/>
            <a:ext cx="82296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rgbClr val="FFFFFF"/>
                </a:solidFill>
                <a:latin typeface="Arial"/>
                <a:ea typeface="Arial"/>
                <a:cs typeface="Arial"/>
                <a:sym typeface="Arial"/>
              </a:rPr>
              <a:t>controls the volume and tone of an electric guitar by changing the electrical resistance in the circuit</a:t>
            </a:r>
            <a:endParaRPr sz="18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FFFFFF"/>
                </a:solidFill>
                <a:latin typeface="Arial"/>
                <a:ea typeface="Arial"/>
                <a:cs typeface="Arial"/>
                <a:sym typeface="Arial"/>
              </a:rPr>
              <a:t>How it works: </a:t>
            </a:r>
            <a:endParaRPr sz="1800">
              <a:solidFill>
                <a:srgbClr val="FFFFFF"/>
              </a:solidFill>
              <a:latin typeface="Arial"/>
              <a:ea typeface="Arial"/>
              <a:cs typeface="Arial"/>
              <a:sym typeface="Arial"/>
            </a:endParaRPr>
          </a:p>
          <a:p>
            <a:pPr indent="-342900" lvl="0" marL="457200" rtl="0" algn="l">
              <a:lnSpc>
                <a:spcPct val="115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A potentiometer is a </a:t>
            </a:r>
            <a:r>
              <a:rPr lang="en-US" sz="1800" u="sng">
                <a:solidFill>
                  <a:srgbClr val="FFFFFF"/>
                </a:solidFill>
                <a:latin typeface="Arial"/>
                <a:ea typeface="Arial"/>
                <a:cs typeface="Arial"/>
                <a:sym typeface="Arial"/>
              </a:rPr>
              <a:t>variable resistor t</a:t>
            </a:r>
            <a:r>
              <a:rPr lang="en-US" sz="1800">
                <a:solidFill>
                  <a:srgbClr val="FFFFFF"/>
                </a:solidFill>
                <a:latin typeface="Arial"/>
                <a:ea typeface="Arial"/>
                <a:cs typeface="Arial"/>
                <a:sym typeface="Arial"/>
              </a:rPr>
              <a:t>hat has a circular resistor strip inside called the "element"</a:t>
            </a:r>
            <a:endParaRPr sz="1800">
              <a:solidFill>
                <a:srgbClr val="FFFFFF"/>
              </a:solidFill>
              <a:latin typeface="Arial"/>
              <a:ea typeface="Arial"/>
              <a:cs typeface="Arial"/>
              <a:sym typeface="Arial"/>
            </a:endParaRPr>
          </a:p>
          <a:p>
            <a:pPr indent="-342900" lvl="0" marL="457200" rtl="0" algn="l">
              <a:lnSpc>
                <a:spcPct val="115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A component called the "sweeper" contacts the element</a:t>
            </a:r>
            <a:endParaRPr sz="1800">
              <a:solidFill>
                <a:srgbClr val="FFFFFF"/>
              </a:solidFill>
              <a:latin typeface="Arial"/>
              <a:ea typeface="Arial"/>
              <a:cs typeface="Arial"/>
              <a:sym typeface="Arial"/>
            </a:endParaRPr>
          </a:p>
          <a:p>
            <a:pPr indent="-342900" lvl="0" marL="457200" rtl="0" algn="l">
              <a:lnSpc>
                <a:spcPct val="115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Turning the knob on the potentiometer adjusts the position of the sweeper along the resistor strip.</a:t>
            </a:r>
            <a:endParaRPr sz="1800">
              <a:solidFill>
                <a:srgbClr val="FFFFFF"/>
              </a:solidFill>
              <a:latin typeface="Arial"/>
              <a:ea typeface="Arial"/>
              <a:cs typeface="Arial"/>
              <a:sym typeface="Arial"/>
            </a:endParaRPr>
          </a:p>
          <a:p>
            <a:pPr indent="-342900" lvl="0" marL="457200" rtl="0" algn="l">
              <a:lnSpc>
                <a:spcPct val="115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This changes how far the electricity travels on the strip before reaching the output.</a:t>
            </a:r>
            <a:endParaRPr sz="1800">
              <a:solidFill>
                <a:srgbClr val="FFFFFF"/>
              </a:solidFill>
              <a:latin typeface="Arial"/>
              <a:ea typeface="Arial"/>
              <a:cs typeface="Arial"/>
              <a:sym typeface="Arial"/>
            </a:endParaRPr>
          </a:p>
          <a:p>
            <a:pPr indent="0" lvl="0" marL="0" rtl="0" algn="l">
              <a:lnSpc>
                <a:spcPct val="115000"/>
              </a:lnSpc>
              <a:spcBef>
                <a:spcPts val="1500"/>
              </a:spcBef>
              <a:spcAft>
                <a:spcPts val="0"/>
              </a:spcAft>
              <a:buNone/>
            </a:pPr>
            <a:r>
              <a:rPr lang="en-US" sz="1800">
                <a:solidFill>
                  <a:srgbClr val="FFFFFF"/>
                </a:solidFill>
                <a:latin typeface="Arial"/>
                <a:ea typeface="Arial"/>
                <a:cs typeface="Arial"/>
                <a:sym typeface="Arial"/>
              </a:rPr>
              <a:t>How it's used</a:t>
            </a:r>
            <a:endParaRPr sz="1800">
              <a:solidFill>
                <a:srgbClr val="FFFFFF"/>
              </a:solidFill>
              <a:latin typeface="Arial"/>
              <a:ea typeface="Arial"/>
              <a:cs typeface="Arial"/>
              <a:sym typeface="Arial"/>
            </a:endParaRPr>
          </a:p>
          <a:p>
            <a:pPr indent="-342900" lvl="0" marL="457200" marR="63500" rtl="0" algn="l">
              <a:lnSpc>
                <a:spcPct val="115000"/>
              </a:lnSpc>
              <a:spcBef>
                <a:spcPts val="800"/>
              </a:spcBef>
              <a:spcAft>
                <a:spcPts val="0"/>
              </a:spcAft>
              <a:buClr>
                <a:srgbClr val="FFFFFF"/>
              </a:buClr>
              <a:buSzPts val="1800"/>
              <a:buFont typeface="Roboto"/>
              <a:buChar char="●"/>
            </a:pPr>
            <a:r>
              <a:rPr b="1" lang="en-US" sz="1800">
                <a:solidFill>
                  <a:srgbClr val="FFFFFF"/>
                </a:solidFill>
                <a:latin typeface="Arial"/>
                <a:ea typeface="Arial"/>
                <a:cs typeface="Arial"/>
                <a:sym typeface="Arial"/>
              </a:rPr>
              <a:t>Volume control</a:t>
            </a:r>
            <a:r>
              <a:rPr lang="en-US" sz="1800">
                <a:solidFill>
                  <a:srgbClr val="FFFFFF"/>
                </a:solidFill>
                <a:latin typeface="Arial"/>
                <a:ea typeface="Arial"/>
                <a:cs typeface="Arial"/>
                <a:sym typeface="Arial"/>
              </a:rPr>
              <a:t>: The</a:t>
            </a:r>
            <a:r>
              <a:rPr lang="en-US" sz="1800" u="sng">
                <a:solidFill>
                  <a:srgbClr val="FFFFFF"/>
                </a:solidFill>
                <a:latin typeface="Arial"/>
                <a:ea typeface="Arial"/>
                <a:cs typeface="Arial"/>
                <a:sym typeface="Arial"/>
              </a:rPr>
              <a:t> amount of electrical current flowing </a:t>
            </a:r>
            <a:r>
              <a:rPr lang="en-US" sz="1800">
                <a:solidFill>
                  <a:srgbClr val="FFFFFF"/>
                </a:solidFill>
                <a:latin typeface="Arial"/>
                <a:ea typeface="Arial"/>
                <a:cs typeface="Arial"/>
                <a:sym typeface="Arial"/>
              </a:rPr>
              <a:t>through the pot is varied.</a:t>
            </a:r>
            <a:endParaRPr sz="1800">
              <a:solidFill>
                <a:srgbClr val="FFFFFF"/>
              </a:solidFill>
              <a:latin typeface="Arial"/>
              <a:ea typeface="Arial"/>
              <a:cs typeface="Arial"/>
              <a:sym typeface="Arial"/>
            </a:endParaRPr>
          </a:p>
          <a:p>
            <a:pPr indent="-342900" lvl="0" marL="457200" rtl="0" algn="l">
              <a:lnSpc>
                <a:spcPct val="115000"/>
              </a:lnSpc>
              <a:spcBef>
                <a:spcPts val="0"/>
              </a:spcBef>
              <a:spcAft>
                <a:spcPts val="0"/>
              </a:spcAft>
              <a:buClr>
                <a:srgbClr val="FFFFFF"/>
              </a:buClr>
              <a:buSzPts val="1800"/>
              <a:buFont typeface="Roboto"/>
              <a:buChar char="●"/>
            </a:pPr>
            <a:r>
              <a:rPr b="1" lang="en-US" sz="1800">
                <a:solidFill>
                  <a:srgbClr val="FFFFFF"/>
                </a:solidFill>
                <a:latin typeface="Arial"/>
                <a:ea typeface="Arial"/>
                <a:cs typeface="Arial"/>
                <a:sym typeface="Arial"/>
              </a:rPr>
              <a:t>Tone control</a:t>
            </a:r>
            <a:r>
              <a:rPr lang="en-US" sz="1800">
                <a:solidFill>
                  <a:srgbClr val="FFFFFF"/>
                </a:solidFill>
                <a:latin typeface="Arial"/>
                <a:ea typeface="Arial"/>
                <a:cs typeface="Arial"/>
                <a:sym typeface="Arial"/>
              </a:rPr>
              <a:t>: The sound is changed, including how the signal from guitar pickups is muted or blended. </a:t>
            </a:r>
            <a:endParaRPr sz="1800">
              <a:solidFill>
                <a:srgbClr val="FFFFFF"/>
              </a:solidFill>
              <a:latin typeface="Arial"/>
              <a:ea typeface="Arial"/>
              <a:cs typeface="Arial"/>
              <a:sym typeface="Arial"/>
            </a:endParaRPr>
          </a:p>
          <a:p>
            <a:pPr indent="0" lvl="0" marL="0" rtl="0" algn="l">
              <a:lnSpc>
                <a:spcPct val="115000"/>
              </a:lnSpc>
              <a:spcBef>
                <a:spcPts val="1500"/>
              </a:spcBef>
              <a:spcAft>
                <a:spcPts val="0"/>
              </a:spcAft>
              <a:buNone/>
            </a:pPr>
            <a:r>
              <a:t/>
            </a:r>
            <a:endParaRPr sz="1800">
              <a:solidFill>
                <a:srgbClr val="FFFFFF"/>
              </a:solidFill>
              <a:latin typeface="Arial"/>
              <a:ea typeface="Arial"/>
              <a:cs typeface="Arial"/>
              <a:sym typeface="Arial"/>
            </a:endParaRPr>
          </a:p>
          <a:p>
            <a:pPr indent="0" lvl="0" marL="0" rtl="0" algn="l">
              <a:spcBef>
                <a:spcPts val="640"/>
              </a:spcBef>
              <a:spcAft>
                <a:spcPts val="0"/>
              </a:spcAft>
              <a:buNone/>
            </a:pPr>
            <a:r>
              <a:t/>
            </a:r>
            <a:endParaRPr sz="1800"/>
          </a:p>
        </p:txBody>
      </p:sp>
      <p:pic>
        <p:nvPicPr>
          <p:cNvPr id="178" name="Google Shape;178;p21"/>
          <p:cNvPicPr preferRelativeResize="0"/>
          <p:nvPr/>
        </p:nvPicPr>
        <p:blipFill>
          <a:blip r:embed="rId3">
            <a:alphaModFix/>
          </a:blip>
          <a:stretch>
            <a:fillRect/>
          </a:stretch>
        </p:blipFill>
        <p:spPr>
          <a:xfrm>
            <a:off x="5571050" y="78300"/>
            <a:ext cx="2761559" cy="1526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