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786" r:id="rId1"/>
  </p:sldMasterIdLst>
  <p:notesMasterIdLst>
    <p:notesMasterId r:id="rId55"/>
  </p:notesMasterIdLst>
  <p:handoutMasterIdLst>
    <p:handoutMasterId r:id="rId56"/>
  </p:handoutMasterIdLst>
  <p:sldIdLst>
    <p:sldId id="431" r:id="rId2"/>
    <p:sldId id="447" r:id="rId3"/>
    <p:sldId id="500" r:id="rId4"/>
    <p:sldId id="453" r:id="rId5"/>
    <p:sldId id="550" r:id="rId6"/>
    <p:sldId id="551" r:id="rId7"/>
    <p:sldId id="552" r:id="rId8"/>
    <p:sldId id="553" r:id="rId9"/>
    <p:sldId id="448" r:id="rId10"/>
    <p:sldId id="501" r:id="rId11"/>
    <p:sldId id="502" r:id="rId12"/>
    <p:sldId id="503" r:id="rId13"/>
    <p:sldId id="492" r:id="rId14"/>
    <p:sldId id="505" r:id="rId15"/>
    <p:sldId id="510" r:id="rId16"/>
    <p:sldId id="511" r:id="rId17"/>
    <p:sldId id="512" r:id="rId18"/>
    <p:sldId id="515" r:id="rId19"/>
    <p:sldId id="516" r:id="rId20"/>
    <p:sldId id="517" r:id="rId21"/>
    <p:sldId id="540" r:id="rId22"/>
    <p:sldId id="541" r:id="rId23"/>
    <p:sldId id="506" r:id="rId24"/>
    <p:sldId id="507" r:id="rId25"/>
    <p:sldId id="508" r:id="rId26"/>
    <p:sldId id="542" r:id="rId27"/>
    <p:sldId id="528" r:id="rId28"/>
    <p:sldId id="529" r:id="rId29"/>
    <p:sldId id="543" r:id="rId30"/>
    <p:sldId id="530" r:id="rId31"/>
    <p:sldId id="531" r:id="rId32"/>
    <p:sldId id="561" r:id="rId33"/>
    <p:sldId id="554" r:id="rId34"/>
    <p:sldId id="563" r:id="rId35"/>
    <p:sldId id="538" r:id="rId36"/>
    <p:sldId id="539" r:id="rId37"/>
    <p:sldId id="518" r:id="rId38"/>
    <p:sldId id="555" r:id="rId39"/>
    <p:sldId id="556" r:id="rId40"/>
    <p:sldId id="557" r:id="rId41"/>
    <p:sldId id="565" r:id="rId42"/>
    <p:sldId id="519" r:id="rId43"/>
    <p:sldId id="520" r:id="rId44"/>
    <p:sldId id="522" r:id="rId45"/>
    <p:sldId id="523" r:id="rId46"/>
    <p:sldId id="524" r:id="rId47"/>
    <p:sldId id="527" r:id="rId48"/>
    <p:sldId id="548" r:id="rId49"/>
    <p:sldId id="549" r:id="rId50"/>
    <p:sldId id="534" r:id="rId51"/>
    <p:sldId id="535" r:id="rId52"/>
    <p:sldId id="536" r:id="rId53"/>
    <p:sldId id="537" r:id="rId54"/>
  </p:sldIdLst>
  <p:sldSz cx="9144000" cy="5143500" type="screen16x9"/>
  <p:notesSz cx="9356725" cy="7053263"/>
  <p:defaultTextStyle>
    <a:defPPr>
      <a:defRPr lang="en-US"/>
    </a:defPPr>
    <a:lvl1pPr algn="ctr" rtl="0" fontAlgn="base">
      <a:lnSpc>
        <a:spcPct val="95000"/>
      </a:lnSpc>
      <a:spcBef>
        <a:spcPct val="50000"/>
      </a:spcBef>
      <a:spcAft>
        <a:spcPct val="0"/>
      </a:spcAft>
      <a:defRPr kern="1200">
        <a:solidFill>
          <a:schemeClr val="tx1"/>
        </a:solidFill>
        <a:latin typeface="Arial" charset="0"/>
        <a:ea typeface="+mn-ea"/>
        <a:cs typeface="Arial" charset="0"/>
      </a:defRPr>
    </a:lvl1pPr>
    <a:lvl2pPr marL="457200" algn="ctr" rtl="0" fontAlgn="base">
      <a:lnSpc>
        <a:spcPct val="95000"/>
      </a:lnSpc>
      <a:spcBef>
        <a:spcPct val="50000"/>
      </a:spcBef>
      <a:spcAft>
        <a:spcPct val="0"/>
      </a:spcAft>
      <a:defRPr kern="1200">
        <a:solidFill>
          <a:schemeClr val="tx1"/>
        </a:solidFill>
        <a:latin typeface="Arial" charset="0"/>
        <a:ea typeface="+mn-ea"/>
        <a:cs typeface="Arial" charset="0"/>
      </a:defRPr>
    </a:lvl2pPr>
    <a:lvl3pPr marL="914400" algn="ctr" rtl="0" fontAlgn="base">
      <a:lnSpc>
        <a:spcPct val="95000"/>
      </a:lnSpc>
      <a:spcBef>
        <a:spcPct val="50000"/>
      </a:spcBef>
      <a:spcAft>
        <a:spcPct val="0"/>
      </a:spcAft>
      <a:defRPr kern="1200">
        <a:solidFill>
          <a:schemeClr val="tx1"/>
        </a:solidFill>
        <a:latin typeface="Arial" charset="0"/>
        <a:ea typeface="+mn-ea"/>
        <a:cs typeface="Arial" charset="0"/>
      </a:defRPr>
    </a:lvl3pPr>
    <a:lvl4pPr marL="1371600" algn="ctr" rtl="0" fontAlgn="base">
      <a:lnSpc>
        <a:spcPct val="95000"/>
      </a:lnSpc>
      <a:spcBef>
        <a:spcPct val="50000"/>
      </a:spcBef>
      <a:spcAft>
        <a:spcPct val="0"/>
      </a:spcAft>
      <a:defRPr kern="1200">
        <a:solidFill>
          <a:schemeClr val="tx1"/>
        </a:solidFill>
        <a:latin typeface="Arial" charset="0"/>
        <a:ea typeface="+mn-ea"/>
        <a:cs typeface="Arial" charset="0"/>
      </a:defRPr>
    </a:lvl4pPr>
    <a:lvl5pPr marL="1828800" algn="ctr" rtl="0" fontAlgn="base">
      <a:lnSpc>
        <a:spcPct val="95000"/>
      </a:lnSpc>
      <a:spcBef>
        <a:spcPct val="5000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660">
          <p15:clr>
            <a:srgbClr val="A4A3A4"/>
          </p15:clr>
        </p15:guide>
        <p15:guide id="2" orient="horz" pos="2960">
          <p15:clr>
            <a:srgbClr val="A4A3A4"/>
          </p15:clr>
        </p15:guide>
        <p15:guide id="3" orient="horz" pos="781">
          <p15:clr>
            <a:srgbClr val="A4A3A4"/>
          </p15:clr>
        </p15:guide>
        <p15:guide id="4" pos="630">
          <p15:clr>
            <a:srgbClr val="A4A3A4"/>
          </p15:clr>
        </p15:guide>
        <p15:guide id="5" pos="5190">
          <p15:clr>
            <a:srgbClr val="A4A3A4"/>
          </p15:clr>
        </p15:guide>
      </p15:sldGuideLst>
    </p:ext>
    <p:ext uri="{2D200454-40CA-4A62-9FC3-DE9A4176ACB9}">
      <p15:notesGuideLst xmlns:p15="http://schemas.microsoft.com/office/powerpoint/2012/main">
        <p15:guide id="1" orient="horz" pos="2222">
          <p15:clr>
            <a:srgbClr val="A4A3A4"/>
          </p15:clr>
        </p15:guide>
        <p15:guide id="2" pos="294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ssie Brown" initials="JB" lastIdx="2" clrIdx="0">
    <p:extLst>
      <p:ext uri="{19B8F6BF-5375-455C-9EA6-DF929625EA0E}">
        <p15:presenceInfo xmlns:p15="http://schemas.microsoft.com/office/powerpoint/2012/main" userId="S-1-5-21-4105419594-781967155-642890236-2417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DCF0A5"/>
    <a:srgbClr val="FFFFFF"/>
    <a:srgbClr val="D7E1FA"/>
    <a:srgbClr val="FFD7AA"/>
    <a:srgbClr val="E15005"/>
    <a:srgbClr val="FFF096"/>
    <a:srgbClr val="427730"/>
    <a:srgbClr val="0098DB"/>
    <a:srgbClr val="9B64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868" autoAdjust="0"/>
    <p:restoredTop sz="93537" autoAdjust="0"/>
  </p:normalViewPr>
  <p:slideViewPr>
    <p:cSldViewPr snapToGrid="0">
      <p:cViewPr varScale="1">
        <p:scale>
          <a:sx n="139" d="100"/>
          <a:sy n="139" d="100"/>
        </p:scale>
        <p:origin x="336" y="114"/>
      </p:cViewPr>
      <p:guideLst>
        <p:guide orient="horz" pos="660"/>
        <p:guide orient="horz" pos="2960"/>
        <p:guide orient="horz" pos="781"/>
        <p:guide pos="630"/>
        <p:guide pos="519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0" d="100"/>
        <a:sy n="60" d="100"/>
      </p:scale>
      <p:origin x="0" y="1806"/>
    </p:cViewPr>
  </p:sorterViewPr>
  <p:notesViewPr>
    <p:cSldViewPr snapToGrid="0">
      <p:cViewPr>
        <p:scale>
          <a:sx n="150" d="100"/>
          <a:sy n="150" d="100"/>
        </p:scale>
        <p:origin x="-1290" y="1482"/>
      </p:cViewPr>
      <p:guideLst>
        <p:guide orient="horz" pos="2222"/>
        <p:guide pos="294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commentAuthors" Target="commentAuthors.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 Id="rId4"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Project A</c:v>
                </c:pt>
              </c:strCache>
            </c:strRef>
          </c:tx>
          <c:spPr>
            <a:ln>
              <a:solidFill>
                <a:schemeClr val="tx1"/>
              </a:solidFill>
            </a:ln>
          </c:spPr>
          <c:dPt>
            <c:idx val="0"/>
            <c:bubble3D val="0"/>
            <c:spPr>
              <a:blipFill>
                <a:blip xmlns:r="http://schemas.openxmlformats.org/officeDocument/2006/relationships" r:embed="rId1"/>
                <a:stretch>
                  <a:fillRect/>
                </a:stretch>
              </a:blipFill>
              <a:ln>
                <a:solidFill>
                  <a:schemeClr val="tx1"/>
                </a:solidFill>
              </a:ln>
            </c:spPr>
          </c:dPt>
          <c:dPt>
            <c:idx val="1"/>
            <c:bubble3D val="0"/>
            <c:spPr>
              <a:blipFill>
                <a:blip xmlns:r="http://schemas.openxmlformats.org/officeDocument/2006/relationships" r:embed="rId2"/>
                <a:stretch>
                  <a:fillRect/>
                </a:stretch>
              </a:blipFill>
              <a:ln>
                <a:solidFill>
                  <a:schemeClr val="tx1"/>
                </a:solidFill>
              </a:ln>
            </c:spPr>
          </c:dPt>
          <c:dPt>
            <c:idx val="2"/>
            <c:bubble3D val="0"/>
            <c:spPr>
              <a:blipFill>
                <a:blip xmlns:r="http://schemas.openxmlformats.org/officeDocument/2006/relationships" r:embed="rId3"/>
                <a:stretch>
                  <a:fillRect/>
                </a:stretch>
              </a:blipFill>
              <a:ln>
                <a:solidFill>
                  <a:schemeClr val="tx1"/>
                </a:solidFill>
              </a:ln>
            </c:spPr>
          </c:dPt>
          <c:cat>
            <c:strRef>
              <c:f>Sheet1!$A$2:$A$4</c:f>
              <c:strCache>
                <c:ptCount val="3"/>
                <c:pt idx="0">
                  <c:v>1st Qtr</c:v>
                </c:pt>
                <c:pt idx="1">
                  <c:v>2nd Qtr</c:v>
                </c:pt>
                <c:pt idx="2">
                  <c:v>3rd Qtr</c:v>
                </c:pt>
              </c:strCache>
            </c:strRef>
          </c:cat>
          <c:val>
            <c:numRef>
              <c:f>Sheet1!$B$2:$B$4</c:f>
              <c:numCache>
                <c:formatCode>General</c:formatCode>
                <c:ptCount val="3"/>
                <c:pt idx="0">
                  <c:v>25</c:v>
                </c:pt>
                <c:pt idx="1">
                  <c:v>37.5</c:v>
                </c:pt>
                <c:pt idx="2">
                  <c:v>37.5</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4">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322" name="Rectangle 2"/>
          <p:cNvSpPr>
            <a:spLocks noGrp="1" noChangeArrowheads="1"/>
          </p:cNvSpPr>
          <p:nvPr>
            <p:ph type="hdr" sz="quarter"/>
          </p:nvPr>
        </p:nvSpPr>
        <p:spPr bwMode="auto">
          <a:xfrm>
            <a:off x="0" y="0"/>
            <a:ext cx="4056063" cy="352425"/>
          </a:xfrm>
          <a:prstGeom prst="rect">
            <a:avLst/>
          </a:prstGeom>
          <a:noFill/>
          <a:ln w="9525">
            <a:noFill/>
            <a:miter lim="800000"/>
            <a:headEnd/>
            <a:tailEnd/>
          </a:ln>
          <a:effectLst/>
        </p:spPr>
        <p:txBody>
          <a:bodyPr vert="horz" wrap="square" lIns="92885" tIns="46442" rIns="92885" bIns="46442" numCol="1" anchor="t" anchorCtr="0" compatLnSpc="1">
            <a:prstTxWarp prst="textNoShape">
              <a:avLst/>
            </a:prstTxWarp>
          </a:bodyPr>
          <a:lstStyle>
            <a:lvl1pPr algn="l" defTabSz="928688">
              <a:lnSpc>
                <a:spcPct val="100000"/>
              </a:lnSpc>
              <a:spcBef>
                <a:spcPct val="0"/>
              </a:spcBef>
              <a:defRPr sz="1200"/>
            </a:lvl1pPr>
          </a:lstStyle>
          <a:p>
            <a:endParaRPr lang="en-US"/>
          </a:p>
        </p:txBody>
      </p:sp>
      <p:sp>
        <p:nvSpPr>
          <p:cNvPr id="56323" name="Rectangle 3"/>
          <p:cNvSpPr>
            <a:spLocks noGrp="1" noChangeArrowheads="1"/>
          </p:cNvSpPr>
          <p:nvPr>
            <p:ph type="dt" sz="quarter" idx="1"/>
          </p:nvPr>
        </p:nvSpPr>
        <p:spPr bwMode="auto">
          <a:xfrm>
            <a:off x="5299075" y="0"/>
            <a:ext cx="4056063" cy="352425"/>
          </a:xfrm>
          <a:prstGeom prst="rect">
            <a:avLst/>
          </a:prstGeom>
          <a:noFill/>
          <a:ln w="9525">
            <a:noFill/>
            <a:miter lim="800000"/>
            <a:headEnd/>
            <a:tailEnd/>
          </a:ln>
          <a:effectLst/>
        </p:spPr>
        <p:txBody>
          <a:bodyPr vert="horz" wrap="square" lIns="92885" tIns="46442" rIns="92885" bIns="46442" numCol="1" anchor="t" anchorCtr="0" compatLnSpc="1">
            <a:prstTxWarp prst="textNoShape">
              <a:avLst/>
            </a:prstTxWarp>
          </a:bodyPr>
          <a:lstStyle>
            <a:lvl1pPr algn="r" defTabSz="928688">
              <a:lnSpc>
                <a:spcPct val="100000"/>
              </a:lnSpc>
              <a:spcBef>
                <a:spcPct val="0"/>
              </a:spcBef>
              <a:defRPr sz="1200"/>
            </a:lvl1pPr>
          </a:lstStyle>
          <a:p>
            <a:endParaRPr lang="en-US"/>
          </a:p>
        </p:txBody>
      </p:sp>
      <p:sp>
        <p:nvSpPr>
          <p:cNvPr id="56324" name="Rectangle 4"/>
          <p:cNvSpPr>
            <a:spLocks noGrp="1" noChangeArrowheads="1"/>
          </p:cNvSpPr>
          <p:nvPr>
            <p:ph type="ftr" sz="quarter" idx="2"/>
          </p:nvPr>
        </p:nvSpPr>
        <p:spPr bwMode="auto">
          <a:xfrm>
            <a:off x="0" y="6700838"/>
            <a:ext cx="4056063" cy="350837"/>
          </a:xfrm>
          <a:prstGeom prst="rect">
            <a:avLst/>
          </a:prstGeom>
          <a:noFill/>
          <a:ln w="9525">
            <a:noFill/>
            <a:miter lim="800000"/>
            <a:headEnd/>
            <a:tailEnd/>
          </a:ln>
          <a:effectLst/>
        </p:spPr>
        <p:txBody>
          <a:bodyPr vert="horz" wrap="square" lIns="92885" tIns="46442" rIns="92885" bIns="46442" numCol="1" anchor="b" anchorCtr="0" compatLnSpc="1">
            <a:prstTxWarp prst="textNoShape">
              <a:avLst/>
            </a:prstTxWarp>
          </a:bodyPr>
          <a:lstStyle>
            <a:lvl1pPr algn="l" defTabSz="928688">
              <a:lnSpc>
                <a:spcPct val="100000"/>
              </a:lnSpc>
              <a:spcBef>
                <a:spcPct val="0"/>
              </a:spcBef>
              <a:defRPr sz="1200"/>
            </a:lvl1pPr>
          </a:lstStyle>
          <a:p>
            <a:endParaRPr lang="en-US"/>
          </a:p>
        </p:txBody>
      </p:sp>
      <p:sp>
        <p:nvSpPr>
          <p:cNvPr id="56325" name="Rectangle 5"/>
          <p:cNvSpPr>
            <a:spLocks noGrp="1" noChangeArrowheads="1"/>
          </p:cNvSpPr>
          <p:nvPr>
            <p:ph type="sldNum" sz="quarter" idx="3"/>
          </p:nvPr>
        </p:nvSpPr>
        <p:spPr bwMode="auto">
          <a:xfrm>
            <a:off x="5299075" y="6700838"/>
            <a:ext cx="4056063" cy="350837"/>
          </a:xfrm>
          <a:prstGeom prst="rect">
            <a:avLst/>
          </a:prstGeom>
          <a:noFill/>
          <a:ln w="9525">
            <a:noFill/>
            <a:miter lim="800000"/>
            <a:headEnd/>
            <a:tailEnd/>
          </a:ln>
          <a:effectLst/>
        </p:spPr>
        <p:txBody>
          <a:bodyPr vert="horz" wrap="square" lIns="92885" tIns="46442" rIns="92885" bIns="46442" numCol="1" anchor="b" anchorCtr="0" compatLnSpc="1">
            <a:prstTxWarp prst="textNoShape">
              <a:avLst/>
            </a:prstTxWarp>
          </a:bodyPr>
          <a:lstStyle>
            <a:lvl1pPr algn="r" defTabSz="928688">
              <a:lnSpc>
                <a:spcPct val="100000"/>
              </a:lnSpc>
              <a:spcBef>
                <a:spcPct val="0"/>
              </a:spcBef>
              <a:defRPr sz="1200"/>
            </a:lvl1pPr>
          </a:lstStyle>
          <a:p>
            <a:fld id="{2164164D-008D-4C23-863C-9CFBAFEEE891}" type="slidenum">
              <a:rPr lang="en-US"/>
              <a:pPr/>
              <a:t>‹#›</a:t>
            </a:fld>
            <a:endParaRPr lang="en-US" dirty="0"/>
          </a:p>
        </p:txBody>
      </p:sp>
    </p:spTree>
    <p:extLst>
      <p:ext uri="{BB962C8B-B14F-4D97-AF65-F5344CB8AC3E}">
        <p14:creationId xmlns:p14="http://schemas.microsoft.com/office/powerpoint/2010/main" val="23630963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4056063" cy="352425"/>
          </a:xfrm>
          <a:prstGeom prst="rect">
            <a:avLst/>
          </a:prstGeom>
          <a:noFill/>
          <a:ln w="9525">
            <a:noFill/>
            <a:miter lim="800000"/>
            <a:headEnd/>
            <a:tailEnd/>
          </a:ln>
          <a:effectLst/>
        </p:spPr>
        <p:txBody>
          <a:bodyPr vert="horz" wrap="square" lIns="93767" tIns="46883" rIns="93767" bIns="46883" numCol="1" anchor="t" anchorCtr="0" compatLnSpc="1">
            <a:prstTxWarp prst="textNoShape">
              <a:avLst/>
            </a:prstTxWarp>
          </a:bodyPr>
          <a:lstStyle>
            <a:lvl1pPr algn="l" defTabSz="936625">
              <a:lnSpc>
                <a:spcPct val="100000"/>
              </a:lnSpc>
              <a:spcBef>
                <a:spcPct val="0"/>
              </a:spcBef>
              <a:defRPr sz="1200"/>
            </a:lvl1pPr>
          </a:lstStyle>
          <a:p>
            <a:endParaRPr lang="en-US"/>
          </a:p>
        </p:txBody>
      </p:sp>
      <p:sp>
        <p:nvSpPr>
          <p:cNvPr id="11267" name="Rectangle 3"/>
          <p:cNvSpPr>
            <a:spLocks noGrp="1" noChangeArrowheads="1"/>
          </p:cNvSpPr>
          <p:nvPr>
            <p:ph type="dt" idx="1"/>
          </p:nvPr>
        </p:nvSpPr>
        <p:spPr bwMode="auto">
          <a:xfrm>
            <a:off x="5299075" y="0"/>
            <a:ext cx="4056063" cy="352425"/>
          </a:xfrm>
          <a:prstGeom prst="rect">
            <a:avLst/>
          </a:prstGeom>
          <a:noFill/>
          <a:ln w="9525">
            <a:noFill/>
            <a:miter lim="800000"/>
            <a:headEnd/>
            <a:tailEnd/>
          </a:ln>
          <a:effectLst/>
        </p:spPr>
        <p:txBody>
          <a:bodyPr vert="horz" wrap="square" lIns="93767" tIns="46883" rIns="93767" bIns="46883" numCol="1" anchor="t" anchorCtr="0" compatLnSpc="1">
            <a:prstTxWarp prst="textNoShape">
              <a:avLst/>
            </a:prstTxWarp>
          </a:bodyPr>
          <a:lstStyle>
            <a:lvl1pPr algn="r" defTabSz="936625">
              <a:lnSpc>
                <a:spcPct val="100000"/>
              </a:lnSpc>
              <a:spcBef>
                <a:spcPct val="0"/>
              </a:spcBef>
              <a:defRPr sz="1200"/>
            </a:lvl1pPr>
          </a:lstStyle>
          <a:p>
            <a:endParaRPr lang="en-US"/>
          </a:p>
        </p:txBody>
      </p:sp>
      <p:sp>
        <p:nvSpPr>
          <p:cNvPr id="11268" name="Rectangle 4"/>
          <p:cNvSpPr>
            <a:spLocks noGrp="1" noRot="1" noChangeAspect="1" noChangeArrowheads="1" noTextEdit="1"/>
          </p:cNvSpPr>
          <p:nvPr>
            <p:ph type="sldImg" idx="2"/>
          </p:nvPr>
        </p:nvSpPr>
        <p:spPr bwMode="auto">
          <a:xfrm>
            <a:off x="2325688" y="528638"/>
            <a:ext cx="4703762" cy="2646362"/>
          </a:xfrm>
          <a:prstGeom prst="rect">
            <a:avLst/>
          </a:prstGeom>
          <a:noFill/>
          <a:ln w="9525">
            <a:solidFill>
              <a:srgbClr val="000000"/>
            </a:solidFill>
            <a:miter lim="800000"/>
            <a:headEnd/>
            <a:tailEnd/>
          </a:ln>
          <a:effectLst/>
        </p:spPr>
      </p:sp>
      <p:sp>
        <p:nvSpPr>
          <p:cNvPr id="11269" name="Rectangle 5"/>
          <p:cNvSpPr>
            <a:spLocks noGrp="1" noChangeArrowheads="1"/>
          </p:cNvSpPr>
          <p:nvPr>
            <p:ph type="body" sz="quarter" idx="3"/>
          </p:nvPr>
        </p:nvSpPr>
        <p:spPr bwMode="auto">
          <a:xfrm>
            <a:off x="936625" y="3351213"/>
            <a:ext cx="7483475" cy="3173412"/>
          </a:xfrm>
          <a:prstGeom prst="rect">
            <a:avLst/>
          </a:prstGeom>
          <a:noFill/>
          <a:ln w="9525">
            <a:noFill/>
            <a:miter lim="800000"/>
            <a:headEnd/>
            <a:tailEnd/>
          </a:ln>
          <a:effectLst/>
        </p:spPr>
        <p:txBody>
          <a:bodyPr vert="horz" wrap="square" lIns="93767" tIns="46883" rIns="93767" bIns="46883"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270" name="Rectangle 6"/>
          <p:cNvSpPr>
            <a:spLocks noGrp="1" noChangeArrowheads="1"/>
          </p:cNvSpPr>
          <p:nvPr>
            <p:ph type="ftr" sz="quarter" idx="4"/>
          </p:nvPr>
        </p:nvSpPr>
        <p:spPr bwMode="auto">
          <a:xfrm>
            <a:off x="0" y="6700838"/>
            <a:ext cx="4056063" cy="350837"/>
          </a:xfrm>
          <a:prstGeom prst="rect">
            <a:avLst/>
          </a:prstGeom>
          <a:noFill/>
          <a:ln w="9525">
            <a:noFill/>
            <a:miter lim="800000"/>
            <a:headEnd/>
            <a:tailEnd/>
          </a:ln>
          <a:effectLst/>
        </p:spPr>
        <p:txBody>
          <a:bodyPr vert="horz" wrap="square" lIns="93767" tIns="46883" rIns="93767" bIns="46883" numCol="1" anchor="b" anchorCtr="0" compatLnSpc="1">
            <a:prstTxWarp prst="textNoShape">
              <a:avLst/>
            </a:prstTxWarp>
          </a:bodyPr>
          <a:lstStyle>
            <a:lvl1pPr algn="l" defTabSz="936625">
              <a:lnSpc>
                <a:spcPct val="100000"/>
              </a:lnSpc>
              <a:spcBef>
                <a:spcPct val="0"/>
              </a:spcBef>
              <a:defRPr sz="1200"/>
            </a:lvl1pPr>
          </a:lstStyle>
          <a:p>
            <a:endParaRPr lang="en-US"/>
          </a:p>
        </p:txBody>
      </p:sp>
      <p:sp>
        <p:nvSpPr>
          <p:cNvPr id="11271" name="Rectangle 7"/>
          <p:cNvSpPr>
            <a:spLocks noGrp="1" noChangeArrowheads="1"/>
          </p:cNvSpPr>
          <p:nvPr>
            <p:ph type="sldNum" sz="quarter" idx="5"/>
          </p:nvPr>
        </p:nvSpPr>
        <p:spPr bwMode="auto">
          <a:xfrm>
            <a:off x="5299075" y="6700838"/>
            <a:ext cx="4056063" cy="350837"/>
          </a:xfrm>
          <a:prstGeom prst="rect">
            <a:avLst/>
          </a:prstGeom>
          <a:noFill/>
          <a:ln w="9525">
            <a:noFill/>
            <a:miter lim="800000"/>
            <a:headEnd/>
            <a:tailEnd/>
          </a:ln>
          <a:effectLst/>
        </p:spPr>
        <p:txBody>
          <a:bodyPr vert="horz" wrap="square" lIns="93767" tIns="46883" rIns="93767" bIns="46883" numCol="1" anchor="b" anchorCtr="0" compatLnSpc="1">
            <a:prstTxWarp prst="textNoShape">
              <a:avLst/>
            </a:prstTxWarp>
          </a:bodyPr>
          <a:lstStyle>
            <a:lvl1pPr algn="r" defTabSz="936625">
              <a:lnSpc>
                <a:spcPct val="100000"/>
              </a:lnSpc>
              <a:spcBef>
                <a:spcPct val="0"/>
              </a:spcBef>
              <a:defRPr sz="1200"/>
            </a:lvl1pPr>
          </a:lstStyle>
          <a:p>
            <a:fld id="{F366B3F1-F5A1-45CE-A07D-E4332E4D6FF6}" type="slidenum">
              <a:rPr lang="en-US"/>
              <a:pPr/>
              <a:t>‹#›</a:t>
            </a:fld>
            <a:endParaRPr lang="en-US"/>
          </a:p>
        </p:txBody>
      </p:sp>
    </p:spTree>
    <p:extLst>
      <p:ext uri="{BB962C8B-B14F-4D97-AF65-F5344CB8AC3E}">
        <p14:creationId xmlns:p14="http://schemas.microsoft.com/office/powerpoint/2010/main" val="340055621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endParaRPr lang="en-AU" dirty="0"/>
          </a:p>
        </p:txBody>
      </p:sp>
      <p:sp>
        <p:nvSpPr>
          <p:cNvPr id="4" name="Slide Number Placeholder 3"/>
          <p:cNvSpPr>
            <a:spLocks noGrp="1"/>
          </p:cNvSpPr>
          <p:nvPr>
            <p:ph type="sldNum" sz="quarter" idx="10"/>
          </p:nvPr>
        </p:nvSpPr>
        <p:spPr/>
        <p:txBody>
          <a:bodyPr/>
          <a:lstStyle/>
          <a:p>
            <a:fld id="{F366B3F1-F5A1-45CE-A07D-E4332E4D6FF6}" type="slidenum">
              <a:rPr lang="en-US" smtClean="0"/>
              <a:pPr/>
              <a:t>12</a:t>
            </a:fld>
            <a:endParaRPr lang="en-US"/>
          </a:p>
        </p:txBody>
      </p:sp>
    </p:spTree>
    <p:extLst>
      <p:ext uri="{BB962C8B-B14F-4D97-AF65-F5344CB8AC3E}">
        <p14:creationId xmlns:p14="http://schemas.microsoft.com/office/powerpoint/2010/main" val="40315134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It started as grant funded, and</a:t>
            </a:r>
            <a:r>
              <a:rPr lang="en-US" b="1" baseline="0" dirty="0" smtClean="0"/>
              <a:t> its funder made clear it would need to transition away from grant funding. </a:t>
            </a:r>
            <a:endParaRPr lang="en-US" b="1" dirty="0" smtClean="0"/>
          </a:p>
          <a:p>
            <a:r>
              <a:rPr lang="en-US" baseline="0" dirty="0" smtClean="0"/>
              <a:t>Support for this resource includes </a:t>
            </a:r>
          </a:p>
          <a:p>
            <a:r>
              <a:rPr lang="en-US" baseline="0" dirty="0" smtClean="0"/>
              <a:t>	Endowment (80%)</a:t>
            </a:r>
          </a:p>
          <a:p>
            <a:r>
              <a:rPr lang="en-US" baseline="0" dirty="0" smtClean="0"/>
              <a:t>	Institutional funds (10%)</a:t>
            </a:r>
          </a:p>
          <a:p>
            <a:r>
              <a:rPr lang="en-US" baseline="0" dirty="0" smtClean="0"/>
              <a:t>	Individual membership (10%) between $5-$25/year</a:t>
            </a:r>
          </a:p>
          <a:p>
            <a:r>
              <a:rPr lang="en-US" baseline="0" dirty="0" smtClean="0"/>
              <a:t>	VOLUNTEER LABOR!!!</a:t>
            </a:r>
            <a:endParaRPr lang="en-US" dirty="0" smtClean="0"/>
          </a:p>
          <a:p>
            <a:endParaRPr lang="en-AU" dirty="0"/>
          </a:p>
        </p:txBody>
      </p:sp>
      <p:sp>
        <p:nvSpPr>
          <p:cNvPr id="4" name="Slide Number Placeholder 3"/>
          <p:cNvSpPr>
            <a:spLocks noGrp="1"/>
          </p:cNvSpPr>
          <p:nvPr>
            <p:ph type="sldNum" sz="quarter" idx="10"/>
          </p:nvPr>
        </p:nvSpPr>
        <p:spPr/>
        <p:txBody>
          <a:bodyPr/>
          <a:lstStyle/>
          <a:p>
            <a:fld id="{F366B3F1-F5A1-45CE-A07D-E4332E4D6FF6}" type="slidenum">
              <a:rPr lang="en-US" smtClean="0"/>
              <a:pPr/>
              <a:t>49</a:t>
            </a:fld>
            <a:endParaRPr lang="en-US"/>
          </a:p>
        </p:txBody>
      </p:sp>
    </p:spTree>
    <p:extLst>
      <p:ext uri="{BB962C8B-B14F-4D97-AF65-F5344CB8AC3E}">
        <p14:creationId xmlns:p14="http://schemas.microsoft.com/office/powerpoint/2010/main" val="8318306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Replace with new one</a:t>
            </a:r>
            <a:endParaRPr lang="en-AU" dirty="0"/>
          </a:p>
        </p:txBody>
      </p:sp>
      <p:sp>
        <p:nvSpPr>
          <p:cNvPr id="4" name="Slide Number Placeholder 3"/>
          <p:cNvSpPr>
            <a:spLocks noGrp="1"/>
          </p:cNvSpPr>
          <p:nvPr>
            <p:ph type="sldNum" sz="quarter" idx="10"/>
          </p:nvPr>
        </p:nvSpPr>
        <p:spPr/>
        <p:txBody>
          <a:bodyPr/>
          <a:lstStyle/>
          <a:p>
            <a:fld id="{F366B3F1-F5A1-45CE-A07D-E4332E4D6FF6}" type="slidenum">
              <a:rPr lang="en-US" smtClean="0"/>
              <a:pPr/>
              <a:t>18</a:t>
            </a:fld>
            <a:endParaRPr lang="en-US"/>
          </a:p>
        </p:txBody>
      </p:sp>
    </p:spTree>
    <p:extLst>
      <p:ext uri="{BB962C8B-B14F-4D97-AF65-F5344CB8AC3E}">
        <p14:creationId xmlns:p14="http://schemas.microsoft.com/office/powerpoint/2010/main" val="5516137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Leave for now, Nancy</a:t>
            </a:r>
            <a:r>
              <a:rPr lang="en-US" baseline="0" dirty="0" smtClean="0"/>
              <a:t> will figure out what to do about it. –probably not an exercise</a:t>
            </a:r>
            <a:endParaRPr lang="en-AU" dirty="0"/>
          </a:p>
        </p:txBody>
      </p:sp>
      <p:sp>
        <p:nvSpPr>
          <p:cNvPr id="4" name="Slide Number Placeholder 3"/>
          <p:cNvSpPr>
            <a:spLocks noGrp="1"/>
          </p:cNvSpPr>
          <p:nvPr>
            <p:ph type="sldNum" sz="quarter" idx="10"/>
          </p:nvPr>
        </p:nvSpPr>
        <p:spPr/>
        <p:txBody>
          <a:bodyPr/>
          <a:lstStyle/>
          <a:p>
            <a:fld id="{F366B3F1-F5A1-45CE-A07D-E4332E4D6FF6}" type="slidenum">
              <a:rPr lang="en-US" smtClean="0"/>
              <a:pPr/>
              <a:t>29</a:t>
            </a:fld>
            <a:endParaRPr lang="en-US"/>
          </a:p>
        </p:txBody>
      </p:sp>
    </p:spTree>
    <p:extLst>
      <p:ext uri="{BB962C8B-B14F-4D97-AF65-F5344CB8AC3E}">
        <p14:creationId xmlns:p14="http://schemas.microsoft.com/office/powerpoint/2010/main" val="28783289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66B3F1-F5A1-45CE-A07D-E4332E4D6FF6}" type="slidenum">
              <a:rPr lang="en-US" smtClean="0"/>
              <a:pPr/>
              <a:t>30</a:t>
            </a:fld>
            <a:endParaRPr lang="en-US"/>
          </a:p>
        </p:txBody>
      </p:sp>
    </p:spTree>
    <p:extLst>
      <p:ext uri="{BB962C8B-B14F-4D97-AF65-F5344CB8AC3E}">
        <p14:creationId xmlns:p14="http://schemas.microsoft.com/office/powerpoint/2010/main" val="28734637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REMEMBER TO</a:t>
            </a:r>
            <a:r>
              <a:rPr lang="en-US" baseline="0" dirty="0" smtClean="0"/>
              <a:t> ADD PHOTOS OF CASE STUDY PIs</a:t>
            </a:r>
            <a:endParaRPr lang="en-US" dirty="0"/>
          </a:p>
        </p:txBody>
      </p:sp>
      <p:sp>
        <p:nvSpPr>
          <p:cNvPr id="4" name="Slide Number Placeholder 3"/>
          <p:cNvSpPr>
            <a:spLocks noGrp="1"/>
          </p:cNvSpPr>
          <p:nvPr>
            <p:ph type="sldNum" sz="quarter" idx="10"/>
          </p:nvPr>
        </p:nvSpPr>
        <p:spPr/>
        <p:txBody>
          <a:bodyPr/>
          <a:lstStyle/>
          <a:p>
            <a:fld id="{F366B3F1-F5A1-45CE-A07D-E4332E4D6FF6}" type="slidenum">
              <a:rPr lang="en-US" smtClean="0"/>
              <a:pPr/>
              <a:t>31</a:t>
            </a:fld>
            <a:endParaRPr lang="en-US"/>
          </a:p>
        </p:txBody>
      </p:sp>
    </p:spTree>
    <p:extLst>
      <p:ext uri="{BB962C8B-B14F-4D97-AF65-F5344CB8AC3E}">
        <p14:creationId xmlns:p14="http://schemas.microsoft.com/office/powerpoint/2010/main" val="998291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On end users—not</a:t>
            </a:r>
            <a:r>
              <a:rPr lang="en-US" baseline="0" dirty="0" smtClean="0"/>
              <a:t> just her college students—people who want to learn grape and wine regardless. ---what is the upside of thinking about these other guys? How big is this group of users? And how are they contributing</a:t>
            </a:r>
          </a:p>
          <a:p>
            <a:endParaRPr lang="en-US" baseline="0" dirty="0" smtClean="0"/>
          </a:p>
          <a:p>
            <a:r>
              <a:rPr lang="en-US" baseline="0" dirty="0" smtClean="0"/>
              <a:t>2n category: partners/other stakeholders</a:t>
            </a:r>
          </a:p>
          <a:p>
            <a:r>
              <a:rPr lang="en-US" baseline="0" dirty="0" smtClean="0"/>
              <a:t>3</a:t>
            </a:r>
            <a:r>
              <a:rPr lang="en-US" baseline="30000" dirty="0" smtClean="0"/>
              <a:t>rd</a:t>
            </a:r>
            <a:r>
              <a:rPr lang="en-US" baseline="0" dirty="0" smtClean="0"/>
              <a:t> row-host institutions</a:t>
            </a:r>
          </a:p>
          <a:p>
            <a:endParaRPr lang="en-AU" dirty="0"/>
          </a:p>
        </p:txBody>
      </p:sp>
      <p:sp>
        <p:nvSpPr>
          <p:cNvPr id="4" name="Slide Number Placeholder 3"/>
          <p:cNvSpPr>
            <a:spLocks noGrp="1"/>
          </p:cNvSpPr>
          <p:nvPr>
            <p:ph type="sldNum" sz="quarter" idx="10"/>
          </p:nvPr>
        </p:nvSpPr>
        <p:spPr/>
        <p:txBody>
          <a:bodyPr/>
          <a:lstStyle/>
          <a:p>
            <a:fld id="{F366B3F1-F5A1-45CE-A07D-E4332E4D6FF6}" type="slidenum">
              <a:rPr lang="en-US" smtClean="0"/>
              <a:pPr/>
              <a:t>32</a:t>
            </a:fld>
            <a:endParaRPr lang="en-US"/>
          </a:p>
        </p:txBody>
      </p:sp>
    </p:spTree>
    <p:extLst>
      <p:ext uri="{BB962C8B-B14F-4D97-AF65-F5344CB8AC3E}">
        <p14:creationId xmlns:p14="http://schemas.microsoft.com/office/powerpoint/2010/main" val="42704475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endParaRPr lang="en-US" baseline="0" dirty="0" smtClean="0"/>
          </a:p>
        </p:txBody>
      </p:sp>
      <p:sp>
        <p:nvSpPr>
          <p:cNvPr id="4" name="Slide Number Placeholder 3"/>
          <p:cNvSpPr>
            <a:spLocks noGrp="1"/>
          </p:cNvSpPr>
          <p:nvPr>
            <p:ph type="sldNum" sz="quarter" idx="10"/>
          </p:nvPr>
        </p:nvSpPr>
        <p:spPr/>
        <p:txBody>
          <a:bodyPr/>
          <a:lstStyle/>
          <a:p>
            <a:fld id="{F366B3F1-F5A1-45CE-A07D-E4332E4D6FF6}" type="slidenum">
              <a:rPr lang="en-US" smtClean="0"/>
              <a:pPr/>
              <a:t>33</a:t>
            </a:fld>
            <a:endParaRPr lang="en-US"/>
          </a:p>
        </p:txBody>
      </p:sp>
    </p:spTree>
    <p:extLst>
      <p:ext uri="{BB962C8B-B14F-4D97-AF65-F5344CB8AC3E}">
        <p14:creationId xmlns:p14="http://schemas.microsoft.com/office/powerpoint/2010/main" val="926414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 man is an island---there</a:t>
            </a:r>
            <a:r>
              <a:rPr lang="en-US" baseline="0" dirty="0" smtClean="0"/>
              <a:t> are two ways in which we would like to suggest </a:t>
            </a:r>
            <a:r>
              <a:rPr lang="en-US" baseline="0" dirty="0" err="1" smtClean="0"/>
              <a:t>aht</a:t>
            </a:r>
            <a:r>
              <a:rPr lang="en-US" baseline="0" dirty="0" smtClean="0"/>
              <a:t> any logic for sustainability has to be keeping an eye on the outside </a:t>
            </a:r>
            <a:r>
              <a:rPr lang="en-US" baseline="0" dirty="0" err="1" smtClean="0"/>
              <a:t>envionrment</a:t>
            </a:r>
            <a:endParaRPr lang="en-US" baseline="0" dirty="0" smtClean="0"/>
          </a:p>
          <a:p>
            <a:pPr marL="228600" indent="-228600">
              <a:buAutoNum type="arabicPeriod"/>
            </a:pPr>
            <a:r>
              <a:rPr lang="en-US" baseline="0" dirty="0" smtClean="0"/>
              <a:t>what’s going on in the world---Mike is case study.</a:t>
            </a:r>
          </a:p>
          <a:p>
            <a:pPr marL="228600" indent="-228600">
              <a:buAutoNum type="arabicPeriod"/>
            </a:pPr>
            <a:r>
              <a:rPr lang="en-US" baseline="0" dirty="0" smtClean="0"/>
              <a:t>And other is wine industry—Michelle saw that there was a huge gap.</a:t>
            </a:r>
          </a:p>
          <a:p>
            <a:pPr marL="0" indent="0">
              <a:buNone/>
            </a:pPr>
            <a:r>
              <a:rPr lang="en-US" baseline="0" dirty="0" smtClean="0"/>
              <a:t> Give a couple of examples of what it means to do an environmental scan.</a:t>
            </a:r>
          </a:p>
          <a:p>
            <a:pPr marL="0" indent="0">
              <a:buNone/>
            </a:pPr>
            <a:endParaRPr lang="en-US" baseline="0" dirty="0" smtClean="0"/>
          </a:p>
          <a:p>
            <a:pPr marL="0" indent="0">
              <a:buNone/>
            </a:pPr>
            <a:r>
              <a:rPr lang="en-US" baseline="0" dirty="0" smtClean="0"/>
              <a:t>2. Are there </a:t>
            </a:r>
            <a:r>
              <a:rPr lang="en-US" baseline="0" dirty="0" err="1" smtClean="0"/>
              <a:t>compettiors</a:t>
            </a:r>
            <a:r>
              <a:rPr lang="en-US" baseline="0" dirty="0" smtClean="0"/>
              <a:t>? </a:t>
            </a:r>
          </a:p>
          <a:p>
            <a:pPr marL="0" indent="0">
              <a:buNone/>
            </a:pPr>
            <a:r>
              <a:rPr lang="en-US" baseline="0" dirty="0" smtClean="0"/>
              <a:t>Send </a:t>
            </a:r>
            <a:r>
              <a:rPr lang="en-US" baseline="0" dirty="0" err="1" smtClean="0"/>
              <a:t>nancy</a:t>
            </a:r>
            <a:r>
              <a:rPr lang="en-US" baseline="0" dirty="0" smtClean="0"/>
              <a:t> outline. </a:t>
            </a:r>
          </a:p>
          <a:p>
            <a:pPr marL="0" indent="0">
              <a:buNone/>
            </a:pPr>
            <a:endParaRPr lang="en-US" baseline="0" dirty="0" smtClean="0"/>
          </a:p>
          <a:p>
            <a:pPr marL="0" indent="0">
              <a:buNone/>
            </a:pPr>
            <a:r>
              <a:rPr lang="en-US" baseline="0" dirty="0" smtClean="0"/>
              <a:t>Think about how you want to </a:t>
            </a:r>
            <a:r>
              <a:rPr lang="en-US" baseline="0" dirty="0" err="1" smtClean="0"/>
              <a:t>promp</a:t>
            </a:r>
            <a:r>
              <a:rPr lang="en-US" baseline="0" dirty="0" smtClean="0"/>
              <a:t> the audience. ---sell these people on why it’s important to think about the outside world. </a:t>
            </a:r>
            <a:endParaRPr lang="en-AU" dirty="0"/>
          </a:p>
        </p:txBody>
      </p:sp>
      <p:sp>
        <p:nvSpPr>
          <p:cNvPr id="4" name="Slide Number Placeholder 3"/>
          <p:cNvSpPr>
            <a:spLocks noGrp="1"/>
          </p:cNvSpPr>
          <p:nvPr>
            <p:ph type="sldNum" sz="quarter" idx="10"/>
          </p:nvPr>
        </p:nvSpPr>
        <p:spPr/>
        <p:txBody>
          <a:bodyPr/>
          <a:lstStyle/>
          <a:p>
            <a:fld id="{F366B3F1-F5A1-45CE-A07D-E4332E4D6FF6}" type="slidenum">
              <a:rPr lang="en-US" smtClean="0"/>
              <a:pPr/>
              <a:t>36</a:t>
            </a:fld>
            <a:endParaRPr lang="en-US"/>
          </a:p>
        </p:txBody>
      </p:sp>
    </p:spTree>
    <p:extLst>
      <p:ext uri="{BB962C8B-B14F-4D97-AF65-F5344CB8AC3E}">
        <p14:creationId xmlns:p14="http://schemas.microsoft.com/office/powerpoint/2010/main" val="12089108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REMEMBER TO</a:t>
            </a:r>
            <a:r>
              <a:rPr lang="en-US" baseline="0" dirty="0" smtClean="0"/>
              <a:t> ADD PHOTOS OF CASE STUDY PIs</a:t>
            </a:r>
            <a:endParaRPr lang="en-US" dirty="0"/>
          </a:p>
        </p:txBody>
      </p:sp>
      <p:sp>
        <p:nvSpPr>
          <p:cNvPr id="4" name="Slide Number Placeholder 3"/>
          <p:cNvSpPr>
            <a:spLocks noGrp="1"/>
          </p:cNvSpPr>
          <p:nvPr>
            <p:ph type="sldNum" sz="quarter" idx="10"/>
          </p:nvPr>
        </p:nvSpPr>
        <p:spPr/>
        <p:txBody>
          <a:bodyPr/>
          <a:lstStyle/>
          <a:p>
            <a:fld id="{F366B3F1-F5A1-45CE-A07D-E4332E4D6FF6}" type="slidenum">
              <a:rPr lang="en-US" smtClean="0"/>
              <a:pPr/>
              <a:t>40</a:t>
            </a:fld>
            <a:endParaRPr lang="en-US"/>
          </a:p>
        </p:txBody>
      </p:sp>
    </p:spTree>
    <p:extLst>
      <p:ext uri="{BB962C8B-B14F-4D97-AF65-F5344CB8AC3E}">
        <p14:creationId xmlns:p14="http://schemas.microsoft.com/office/powerpoint/2010/main" val="32158812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86384" y="576272"/>
            <a:ext cx="4507992" cy="514350"/>
          </a:xfrm>
        </p:spPr>
        <p:txBody>
          <a:bodyPr>
            <a:noAutofit/>
          </a:bodyPr>
          <a:lstStyle>
            <a:lvl1pPr>
              <a:lnSpc>
                <a:spcPct val="81000"/>
              </a:lnSpc>
              <a:defRPr/>
            </a:lvl1pPr>
          </a:lstStyle>
          <a:p>
            <a:r>
              <a:rPr lang="en-US" smtClean="0"/>
              <a:t>Click to add title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Left, Picture Righ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86384" y="576272"/>
            <a:ext cx="3734816" cy="514350"/>
          </a:xfrm>
        </p:spPr>
        <p:txBody>
          <a:bodyPr>
            <a:noAutofit/>
          </a:bodyPr>
          <a:lstStyle>
            <a:lvl1pPr>
              <a:defRPr/>
            </a:lvl1pPr>
          </a:lstStyle>
          <a:p>
            <a:r>
              <a:rPr lang="en-US" smtClean="0"/>
              <a:t>Click to add title</a:t>
            </a:r>
            <a:endParaRPr lang="en-US"/>
          </a:p>
        </p:txBody>
      </p:sp>
      <p:sp>
        <p:nvSpPr>
          <p:cNvPr id="6" name="Text Placeholder 17"/>
          <p:cNvSpPr>
            <a:spLocks noGrp="1"/>
          </p:cNvSpPr>
          <p:nvPr>
            <p:ph type="body" sz="quarter" idx="13" hasCustomPrompt="1"/>
          </p:nvPr>
        </p:nvSpPr>
        <p:spPr>
          <a:xfrm>
            <a:off x="5080000" y="0"/>
            <a:ext cx="4064000" cy="5148072"/>
          </a:xfrm>
          <a:ln>
            <a:solidFill>
              <a:schemeClr val="tx1"/>
            </a:solidFill>
          </a:ln>
        </p:spPr>
        <p:txBody>
          <a:bodyPr anchor="ctr" anchorCtr="0"/>
          <a:lstStyle>
            <a:lvl1pPr algn="ctr">
              <a:defRPr/>
            </a:lvl1pPr>
            <a:lvl5pPr>
              <a:defRPr/>
            </a:lvl5pPr>
          </a:lstStyle>
          <a:p>
            <a:pPr lvl="0"/>
            <a:r>
              <a:rPr lang="en-US" dirty="0" smtClean="0"/>
              <a:t>IMAGE</a:t>
            </a:r>
            <a:endParaRPr lang="en-US" dirty="0"/>
          </a:p>
        </p:txBody>
      </p:sp>
      <p:sp>
        <p:nvSpPr>
          <p:cNvPr id="11" name="Text Placeholder 7"/>
          <p:cNvSpPr>
            <a:spLocks noGrp="1"/>
          </p:cNvSpPr>
          <p:nvPr>
            <p:ph type="body" sz="quarter" idx="16" hasCustomPrompt="1"/>
          </p:nvPr>
        </p:nvSpPr>
        <p:spPr>
          <a:xfrm>
            <a:off x="819150" y="1987550"/>
            <a:ext cx="3154680" cy="2635250"/>
          </a:xfrm>
          <a:ln w="6350"/>
        </p:spPr>
        <p:txBody>
          <a:bodyPr/>
          <a:lstStyle>
            <a:lvl1pPr marL="201168">
              <a:defRPr sz="1700" i="1">
                <a:solidFill>
                  <a:schemeClr val="accent2"/>
                </a:solidFill>
              </a:defRPr>
            </a:lvl1pPr>
            <a:lvl2pPr marL="201168" indent="0">
              <a:lnSpc>
                <a:spcPct val="95000"/>
              </a:lnSpc>
              <a:spcBef>
                <a:spcPts val="1600"/>
              </a:spcBef>
              <a:buNone/>
              <a:defRPr sz="1400"/>
            </a:lvl2pPr>
            <a:lvl3pPr marL="201168" indent="-128016">
              <a:lnSpc>
                <a:spcPct val="95000"/>
              </a:lnSpc>
              <a:spcBef>
                <a:spcPts val="500"/>
              </a:spcBef>
              <a:defRPr sz="1400"/>
            </a:lvl3pPr>
            <a:lvl4pPr marL="329184" indent="-128016">
              <a:spcBef>
                <a:spcPts val="600"/>
              </a:spcBef>
              <a:buClr>
                <a:schemeClr val="accent4"/>
              </a:buClr>
              <a:buSzPct val="100000"/>
              <a:buFont typeface="Georgia" panose="02040502050405020303" pitchFamily="18" charset="0"/>
              <a:buChar char="»"/>
              <a:defRPr sz="1100" baseline="0">
                <a:solidFill>
                  <a:schemeClr val="accent4"/>
                </a:solidFill>
              </a:defRPr>
            </a:lvl4pPr>
            <a:lvl5pPr marL="201168" indent="-201168">
              <a:spcBef>
                <a:spcPts val="600"/>
              </a:spcBef>
              <a:buClr>
                <a:schemeClr val="tx1"/>
              </a:buClr>
              <a:buSzPct val="92000"/>
              <a:buFont typeface="+mj-lt"/>
              <a:buAutoNum type="arabicPeriod"/>
              <a:defRPr sz="1500" baseline="0"/>
            </a:lvl5pPr>
            <a:lvl6pPr marL="1049337" indent="0">
              <a:buNone/>
              <a:defRPr>
                <a:solidFill>
                  <a:schemeClr val="bg1"/>
                </a:solidFill>
              </a:defRPr>
            </a:lvl6pPr>
            <a:lvl7pPr marL="1506537" indent="0">
              <a:buNone/>
              <a:defRPr>
                <a:solidFill>
                  <a:schemeClr val="bg1"/>
                </a:solidFill>
              </a:defRPr>
            </a:lvl7pPr>
            <a:lvl8pPr marL="1963737" indent="0">
              <a:buNone/>
              <a:defRPr>
                <a:solidFill>
                  <a:schemeClr val="bg1"/>
                </a:solidFill>
              </a:defRPr>
            </a:lvl8pPr>
            <a:lvl9pPr marL="2420937" indent="0">
              <a:buNone/>
              <a:defRPr>
                <a:solidFill>
                  <a:schemeClr val="bg1"/>
                </a:solidFill>
              </a:defRPr>
            </a:lvl9pPr>
          </a:lstStyle>
          <a:p>
            <a:pPr lvl="0"/>
            <a:r>
              <a:rPr lang="en-US" smtClean="0"/>
              <a:t>Subhead3</a:t>
            </a:r>
          </a:p>
          <a:p>
            <a:pPr lvl="1"/>
            <a:r>
              <a:rPr lang="en-US" smtClean="0"/>
              <a:t>Second Level</a:t>
            </a:r>
          </a:p>
          <a:p>
            <a:pPr lvl="2"/>
            <a:r>
              <a:rPr lang="en-US" smtClean="0"/>
              <a:t>Third level</a:t>
            </a:r>
          </a:p>
          <a:p>
            <a:pPr lvl="3"/>
            <a:r>
              <a:rPr lang="en-US" smtClean="0"/>
              <a:t>Fourth level</a:t>
            </a:r>
          </a:p>
          <a:p>
            <a:pPr lvl="4"/>
            <a:r>
              <a:rPr lang="en-US" smtClean="0"/>
              <a:t>Fifth level</a:t>
            </a:r>
          </a:p>
          <a:p>
            <a:pPr lvl="5"/>
            <a:r>
              <a:rPr lang="en-US" smtClean="0"/>
              <a:t>asdf</a:t>
            </a:r>
          </a:p>
          <a:p>
            <a:pPr lvl="6"/>
            <a:r>
              <a:rPr lang="en-US" smtClean="0"/>
              <a:t>asdf</a:t>
            </a:r>
          </a:p>
          <a:p>
            <a:pPr lvl="7"/>
            <a:r>
              <a:rPr lang="en-US" smtClean="0"/>
              <a:t>asdf</a:t>
            </a:r>
          </a:p>
          <a:p>
            <a:pPr lvl="8"/>
            <a:r>
              <a:rPr lang="en-US" smtClean="0"/>
              <a:t>asdf</a:t>
            </a:r>
          </a:p>
        </p:txBody>
      </p:sp>
    </p:spTree>
    <p:extLst>
      <p:ext uri="{BB962C8B-B14F-4D97-AF65-F5344CB8AC3E}">
        <p14:creationId xmlns:p14="http://schemas.microsoft.com/office/powerpoint/2010/main" val="3267701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Top, Picture Bottom">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86384" y="576272"/>
            <a:ext cx="3494087" cy="514350"/>
          </a:xfrm>
        </p:spPr>
        <p:txBody>
          <a:bodyPr/>
          <a:lstStyle>
            <a:lvl1pPr>
              <a:defRPr/>
            </a:lvl1pPr>
          </a:lstStyle>
          <a:p>
            <a:r>
              <a:rPr lang="en-US" smtClean="0"/>
              <a:t>Click to add title</a:t>
            </a:r>
            <a:endParaRPr lang="en-US"/>
          </a:p>
        </p:txBody>
      </p:sp>
      <p:sp>
        <p:nvSpPr>
          <p:cNvPr id="6" name="Text Placeholder 17"/>
          <p:cNvSpPr>
            <a:spLocks noGrp="1"/>
          </p:cNvSpPr>
          <p:nvPr>
            <p:ph type="body" sz="quarter" idx="13" hasCustomPrompt="1"/>
          </p:nvPr>
        </p:nvSpPr>
        <p:spPr>
          <a:xfrm>
            <a:off x="0" y="2571749"/>
            <a:ext cx="9144000" cy="2576323"/>
          </a:xfrm>
          <a:ln>
            <a:solidFill>
              <a:schemeClr val="tx1"/>
            </a:solidFill>
          </a:ln>
        </p:spPr>
        <p:txBody>
          <a:bodyPr anchor="ctr" anchorCtr="0"/>
          <a:lstStyle>
            <a:lvl1pPr algn="ctr">
              <a:defRPr/>
            </a:lvl1pPr>
            <a:lvl5pPr>
              <a:defRPr/>
            </a:lvl5pPr>
          </a:lstStyle>
          <a:p>
            <a:pPr lvl="0"/>
            <a:r>
              <a:rPr lang="en-US" dirty="0" smtClean="0"/>
              <a:t>IMAGE</a:t>
            </a:r>
            <a:endParaRPr lang="en-US" dirty="0"/>
          </a:p>
        </p:txBody>
      </p:sp>
      <p:sp>
        <p:nvSpPr>
          <p:cNvPr id="7" name="Text Placeholder 7"/>
          <p:cNvSpPr>
            <a:spLocks noGrp="1"/>
          </p:cNvSpPr>
          <p:nvPr>
            <p:ph type="body" sz="quarter" idx="16" hasCustomPrompt="1"/>
          </p:nvPr>
        </p:nvSpPr>
        <p:spPr>
          <a:xfrm>
            <a:off x="4546600" y="576272"/>
            <a:ext cx="4140200" cy="1949214"/>
          </a:xfrm>
          <a:ln w="6350"/>
        </p:spPr>
        <p:txBody>
          <a:bodyPr>
            <a:noAutofit/>
          </a:bodyPr>
          <a:lstStyle>
            <a:lvl1pPr marL="201168">
              <a:defRPr sz="1700" i="1">
                <a:solidFill>
                  <a:schemeClr val="accent2"/>
                </a:solidFill>
              </a:defRPr>
            </a:lvl1pPr>
            <a:lvl2pPr marL="201168" indent="0">
              <a:lnSpc>
                <a:spcPct val="95000"/>
              </a:lnSpc>
              <a:spcBef>
                <a:spcPts val="1600"/>
              </a:spcBef>
              <a:buNone/>
              <a:defRPr sz="1400"/>
            </a:lvl2pPr>
            <a:lvl3pPr marL="201168" indent="-128016">
              <a:lnSpc>
                <a:spcPct val="95000"/>
              </a:lnSpc>
              <a:spcBef>
                <a:spcPts val="500"/>
              </a:spcBef>
              <a:defRPr sz="1400"/>
            </a:lvl3pPr>
            <a:lvl4pPr marL="329184" indent="-128016">
              <a:spcBef>
                <a:spcPts val="600"/>
              </a:spcBef>
              <a:buClr>
                <a:schemeClr val="accent4"/>
              </a:buClr>
              <a:buSzPct val="100000"/>
              <a:buFont typeface="Georgia" panose="02040502050405020303" pitchFamily="18" charset="0"/>
              <a:buChar char="»"/>
              <a:defRPr sz="1100" baseline="0">
                <a:solidFill>
                  <a:schemeClr val="accent4"/>
                </a:solidFill>
              </a:defRPr>
            </a:lvl4pPr>
            <a:lvl5pPr marL="201168" indent="-201168">
              <a:spcBef>
                <a:spcPts val="600"/>
              </a:spcBef>
              <a:buClr>
                <a:schemeClr val="tx1"/>
              </a:buClr>
              <a:buSzPct val="92000"/>
              <a:buFont typeface="+mj-lt"/>
              <a:buAutoNum type="arabicPeriod"/>
              <a:defRPr sz="1500" baseline="0"/>
            </a:lvl5pPr>
            <a:lvl6pPr marL="1049337" indent="0">
              <a:buNone/>
              <a:defRPr>
                <a:solidFill>
                  <a:schemeClr val="bg1"/>
                </a:solidFill>
              </a:defRPr>
            </a:lvl6pPr>
            <a:lvl7pPr marL="1506537" indent="0">
              <a:buNone/>
              <a:defRPr>
                <a:solidFill>
                  <a:schemeClr val="bg1"/>
                </a:solidFill>
              </a:defRPr>
            </a:lvl7pPr>
            <a:lvl8pPr marL="1963737" indent="0">
              <a:buNone/>
              <a:defRPr>
                <a:solidFill>
                  <a:schemeClr val="bg1"/>
                </a:solidFill>
              </a:defRPr>
            </a:lvl8pPr>
            <a:lvl9pPr marL="2420937" indent="0">
              <a:buNone/>
              <a:defRPr>
                <a:solidFill>
                  <a:schemeClr val="bg1"/>
                </a:solidFill>
              </a:defRPr>
            </a:lvl9pPr>
          </a:lstStyle>
          <a:p>
            <a:pPr lvl="0"/>
            <a:r>
              <a:rPr lang="en-US" smtClean="0"/>
              <a:t>Subhead3</a:t>
            </a:r>
          </a:p>
          <a:p>
            <a:pPr lvl="1"/>
            <a:r>
              <a:rPr lang="en-US" smtClean="0"/>
              <a:t>Second Level</a:t>
            </a:r>
          </a:p>
          <a:p>
            <a:pPr lvl="2"/>
            <a:r>
              <a:rPr lang="en-US" smtClean="0"/>
              <a:t>Third level</a:t>
            </a:r>
          </a:p>
          <a:p>
            <a:pPr lvl="3"/>
            <a:r>
              <a:rPr lang="en-US" smtClean="0"/>
              <a:t>Fourth level</a:t>
            </a:r>
          </a:p>
          <a:p>
            <a:pPr lvl="4"/>
            <a:r>
              <a:rPr lang="en-US" smtClean="0"/>
              <a:t>Fifth level</a:t>
            </a:r>
          </a:p>
          <a:p>
            <a:pPr lvl="5"/>
            <a:r>
              <a:rPr lang="en-US" smtClean="0"/>
              <a:t>asdf</a:t>
            </a:r>
          </a:p>
          <a:p>
            <a:pPr lvl="6"/>
            <a:r>
              <a:rPr lang="en-US" smtClean="0"/>
              <a:t>asdf</a:t>
            </a:r>
          </a:p>
          <a:p>
            <a:pPr lvl="7"/>
            <a:r>
              <a:rPr lang="en-US" smtClean="0"/>
              <a:t>asdf</a:t>
            </a:r>
          </a:p>
          <a:p>
            <a:pPr lvl="8"/>
            <a:r>
              <a:rPr lang="en-US" smtClean="0"/>
              <a:t>asdf</a:t>
            </a:r>
          </a:p>
        </p:txBody>
      </p:sp>
    </p:spTree>
    <p:extLst>
      <p:ext uri="{BB962C8B-B14F-4D97-AF65-F5344CB8AC3E}">
        <p14:creationId xmlns:p14="http://schemas.microsoft.com/office/powerpoint/2010/main" val="11671955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Question and Chart">
    <p:bg>
      <p:bgPr>
        <a:solidFill>
          <a:schemeClr val="bg1"/>
        </a:solidFill>
        <a:effectLst/>
      </p:bgPr>
    </p:bg>
    <p:spTree>
      <p:nvGrpSpPr>
        <p:cNvPr id="1" name=""/>
        <p:cNvGrpSpPr/>
        <p:nvPr/>
      </p:nvGrpSpPr>
      <p:grpSpPr>
        <a:xfrm>
          <a:off x="0" y="0"/>
          <a:ext cx="0" cy="0"/>
          <a:chOff x="0" y="0"/>
          <a:chExt cx="0" cy="0"/>
        </a:xfrm>
      </p:grpSpPr>
      <p:sp>
        <p:nvSpPr>
          <p:cNvPr id="17" name="Text Placeholder 3"/>
          <p:cNvSpPr>
            <a:spLocks noGrp="1"/>
          </p:cNvSpPr>
          <p:nvPr>
            <p:ph type="body" sz="quarter" idx="15" hasCustomPrompt="1"/>
          </p:nvPr>
        </p:nvSpPr>
        <p:spPr>
          <a:xfrm>
            <a:off x="492967" y="2646973"/>
            <a:ext cx="1850183" cy="729141"/>
          </a:xfrm>
        </p:spPr>
        <p:txBody>
          <a:bodyPr/>
          <a:lstStyle>
            <a:lvl1pPr marL="0" indent="0">
              <a:lnSpc>
                <a:spcPct val="100000"/>
              </a:lnSpc>
              <a:spcBef>
                <a:spcPts val="200"/>
              </a:spcBef>
              <a:buClr>
                <a:schemeClr val="bg1"/>
              </a:buClr>
              <a:buFont typeface="+mj-lt"/>
              <a:buNone/>
              <a:defRPr sz="1100" b="0" baseline="0">
                <a:solidFill>
                  <a:schemeClr val="accent4"/>
                </a:solidFill>
                <a:latin typeface="+mn-lt"/>
              </a:defRPr>
            </a:lvl1pPr>
            <a:lvl2pPr>
              <a:defRPr sz="1600">
                <a:solidFill>
                  <a:schemeClr val="accent2"/>
                </a:solidFill>
              </a:defRPr>
            </a:lvl2pPr>
            <a:lvl3pPr>
              <a:defRPr sz="1600">
                <a:solidFill>
                  <a:schemeClr val="accent2"/>
                </a:solidFill>
              </a:defRPr>
            </a:lvl3pPr>
            <a:lvl4pPr>
              <a:defRPr sz="1600">
                <a:solidFill>
                  <a:schemeClr val="accent2"/>
                </a:solidFill>
              </a:defRPr>
            </a:lvl4pPr>
            <a:lvl5pPr>
              <a:defRPr sz="1600">
                <a:solidFill>
                  <a:schemeClr val="accent2"/>
                </a:solidFill>
              </a:defRPr>
            </a:lvl5pPr>
          </a:lstStyle>
          <a:p>
            <a:pPr lvl="0"/>
            <a:r>
              <a:rPr lang="en-US" smtClean="0"/>
              <a:t>Click to insert units</a:t>
            </a:r>
          </a:p>
        </p:txBody>
      </p:sp>
      <p:sp>
        <p:nvSpPr>
          <p:cNvPr id="5" name="Text Placeholder 4"/>
          <p:cNvSpPr>
            <a:spLocks noGrp="1"/>
          </p:cNvSpPr>
          <p:nvPr>
            <p:ph type="body" sz="quarter" idx="16" hasCustomPrompt="1"/>
          </p:nvPr>
        </p:nvSpPr>
        <p:spPr>
          <a:xfrm>
            <a:off x="492967" y="503003"/>
            <a:ext cx="2029253" cy="1885950"/>
          </a:xfrm>
        </p:spPr>
        <p:txBody>
          <a:bodyPr/>
          <a:lstStyle>
            <a:lvl1pPr marL="0">
              <a:lnSpc>
                <a:spcPct val="100000"/>
              </a:lnSpc>
              <a:defRPr sz="1400" i="1" baseline="0">
                <a:solidFill>
                  <a:schemeClr val="tx1"/>
                </a:solidFill>
              </a:defRPr>
            </a:lvl1pPr>
          </a:lstStyle>
          <a:p>
            <a:pPr lvl="0"/>
            <a:r>
              <a:rPr lang="en-US" smtClean="0"/>
              <a:t>Click to insert question</a:t>
            </a:r>
          </a:p>
        </p:txBody>
      </p:sp>
      <p:sp>
        <p:nvSpPr>
          <p:cNvPr id="13" name="Chart Placeholder 12"/>
          <p:cNvSpPr>
            <a:spLocks noGrp="1"/>
          </p:cNvSpPr>
          <p:nvPr>
            <p:ph type="chart" sz="quarter" idx="17"/>
          </p:nvPr>
        </p:nvSpPr>
        <p:spPr>
          <a:xfrm>
            <a:off x="2676293" y="390293"/>
            <a:ext cx="6133170" cy="4588108"/>
          </a:xfrm>
        </p:spPr>
        <p:txBody>
          <a:bodyPr/>
          <a:lstStyle/>
          <a:p>
            <a:endParaRPr lang="en-US"/>
          </a:p>
        </p:txBody>
      </p:sp>
    </p:spTree>
    <p:extLst>
      <p:ext uri="{BB962C8B-B14F-4D97-AF65-F5344CB8AC3E}">
        <p14:creationId xmlns:p14="http://schemas.microsoft.com/office/powerpoint/2010/main" val="29219299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Question">
    <p:bg>
      <p:bgPr>
        <a:solidFill>
          <a:schemeClr val="accent3"/>
        </a:solidFill>
        <a:effectLst/>
      </p:bgPr>
    </p:bg>
    <p:spTree>
      <p:nvGrpSpPr>
        <p:cNvPr id="1" name=""/>
        <p:cNvGrpSpPr/>
        <p:nvPr/>
      </p:nvGrpSpPr>
      <p:grpSpPr>
        <a:xfrm>
          <a:off x="0" y="0"/>
          <a:ext cx="0" cy="0"/>
          <a:chOff x="0" y="0"/>
          <a:chExt cx="0" cy="0"/>
        </a:xfrm>
      </p:grpSpPr>
      <p:sp>
        <p:nvSpPr>
          <p:cNvPr id="14" name="Text Placeholder 12"/>
          <p:cNvSpPr>
            <a:spLocks noGrp="1"/>
          </p:cNvSpPr>
          <p:nvPr>
            <p:ph type="body" sz="quarter" idx="12" hasCustomPrompt="1"/>
          </p:nvPr>
        </p:nvSpPr>
        <p:spPr>
          <a:xfrm>
            <a:off x="786384" y="979037"/>
            <a:ext cx="7370064" cy="2154456"/>
          </a:xfrm>
        </p:spPr>
        <p:txBody>
          <a:bodyPr anchor="t" anchorCtr="0"/>
          <a:lstStyle>
            <a:lvl1pPr>
              <a:lnSpc>
                <a:spcPct val="86000"/>
              </a:lnSpc>
              <a:spcBef>
                <a:spcPts val="0"/>
              </a:spcBef>
              <a:defRPr sz="3200" b="0" i="1" cap="none" baseline="0">
                <a:solidFill>
                  <a:schemeClr val="bg2"/>
                </a:solidFill>
                <a:latin typeface="+mn-lt"/>
              </a:defRPr>
            </a:lvl1pPr>
            <a:lvl5pPr>
              <a:defRPr/>
            </a:lvl5pPr>
          </a:lstStyle>
          <a:p>
            <a:pPr lvl="0"/>
            <a:r>
              <a:rPr lang="en-US" smtClean="0"/>
              <a:t>Click to insert question</a:t>
            </a:r>
            <a:endParaRPr lang="en-US" dirty="0" smtClean="0"/>
          </a:p>
        </p:txBody>
      </p:sp>
      <p:sp>
        <p:nvSpPr>
          <p:cNvPr id="10" name="Text Placeholder 4"/>
          <p:cNvSpPr>
            <a:spLocks noGrp="1"/>
          </p:cNvSpPr>
          <p:nvPr>
            <p:ph type="body" sz="quarter" idx="16" hasCustomPrompt="1"/>
          </p:nvPr>
        </p:nvSpPr>
        <p:spPr>
          <a:xfrm>
            <a:off x="786383" y="3584372"/>
            <a:ext cx="7370064" cy="985615"/>
          </a:xfrm>
        </p:spPr>
        <p:txBody>
          <a:bodyPr/>
          <a:lstStyle>
            <a:lvl1pPr>
              <a:lnSpc>
                <a:spcPct val="100000"/>
              </a:lnSpc>
              <a:defRPr sz="1600" i="1" baseline="0">
                <a:solidFill>
                  <a:schemeClr val="bg1"/>
                </a:solidFill>
              </a:defRPr>
            </a:lvl1pPr>
          </a:lstStyle>
          <a:p>
            <a:pPr lvl="0"/>
            <a:r>
              <a:rPr lang="en-US" smtClean="0"/>
              <a:t>Click to insert units</a:t>
            </a:r>
          </a:p>
        </p:txBody>
      </p:sp>
    </p:spTree>
    <p:extLst>
      <p:ext uri="{BB962C8B-B14F-4D97-AF65-F5344CB8AC3E}">
        <p14:creationId xmlns:p14="http://schemas.microsoft.com/office/powerpoint/2010/main" val="18102816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hart">
    <p:bg>
      <p:bgPr>
        <a:solidFill>
          <a:schemeClr val="bg1"/>
        </a:solidFill>
        <a:effectLst/>
      </p:bgPr>
    </p:bg>
    <p:spTree>
      <p:nvGrpSpPr>
        <p:cNvPr id="1" name=""/>
        <p:cNvGrpSpPr/>
        <p:nvPr/>
      </p:nvGrpSpPr>
      <p:grpSpPr>
        <a:xfrm>
          <a:off x="0" y="0"/>
          <a:ext cx="0" cy="0"/>
          <a:chOff x="0" y="0"/>
          <a:chExt cx="0" cy="0"/>
        </a:xfrm>
      </p:grpSpPr>
      <p:sp>
        <p:nvSpPr>
          <p:cNvPr id="13" name="Chart Placeholder 12"/>
          <p:cNvSpPr>
            <a:spLocks noGrp="1"/>
          </p:cNvSpPr>
          <p:nvPr>
            <p:ph type="chart" sz="quarter" idx="17"/>
          </p:nvPr>
        </p:nvSpPr>
        <p:spPr>
          <a:xfrm>
            <a:off x="1505415" y="390293"/>
            <a:ext cx="6133170" cy="4588108"/>
          </a:xfrm>
        </p:spPr>
        <p:txBody>
          <a:bodyPr/>
          <a:lstStyle/>
          <a:p>
            <a:endParaRPr lang="en-US"/>
          </a:p>
        </p:txBody>
      </p:sp>
    </p:spTree>
    <p:extLst>
      <p:ext uri="{BB962C8B-B14F-4D97-AF65-F5344CB8AC3E}">
        <p14:creationId xmlns:p14="http://schemas.microsoft.com/office/powerpoint/2010/main" val="6217697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o Column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86384" y="576272"/>
            <a:ext cx="4507992" cy="514350"/>
          </a:xfrm>
        </p:spPr>
        <p:txBody>
          <a:bodyPr>
            <a:noAutofit/>
          </a:bodyPr>
          <a:lstStyle>
            <a:lvl1pPr>
              <a:defRPr/>
            </a:lvl1pPr>
          </a:lstStyle>
          <a:p>
            <a:r>
              <a:rPr lang="en-US" smtClean="0"/>
              <a:t>Click to add title</a:t>
            </a:r>
            <a:endParaRPr lang="en-US"/>
          </a:p>
        </p:txBody>
      </p:sp>
      <p:sp>
        <p:nvSpPr>
          <p:cNvPr id="7" name="Text Placeholder 7"/>
          <p:cNvSpPr>
            <a:spLocks noGrp="1"/>
          </p:cNvSpPr>
          <p:nvPr>
            <p:ph type="body" sz="quarter" idx="16" hasCustomPrompt="1"/>
          </p:nvPr>
        </p:nvSpPr>
        <p:spPr>
          <a:xfrm>
            <a:off x="819150" y="1987550"/>
            <a:ext cx="3154680" cy="2635250"/>
          </a:xfrm>
          <a:ln w="6350"/>
        </p:spPr>
        <p:txBody>
          <a:bodyPr/>
          <a:lstStyle>
            <a:lvl1pPr marL="201168">
              <a:defRPr sz="1700" i="1">
                <a:solidFill>
                  <a:schemeClr val="accent2"/>
                </a:solidFill>
              </a:defRPr>
            </a:lvl1pPr>
            <a:lvl2pPr marL="201168" indent="0">
              <a:lnSpc>
                <a:spcPct val="95000"/>
              </a:lnSpc>
              <a:spcBef>
                <a:spcPts val="1600"/>
              </a:spcBef>
              <a:buNone/>
              <a:defRPr sz="1400"/>
            </a:lvl2pPr>
            <a:lvl3pPr marL="201168" indent="-128016">
              <a:lnSpc>
                <a:spcPct val="95000"/>
              </a:lnSpc>
              <a:spcBef>
                <a:spcPts val="500"/>
              </a:spcBef>
              <a:defRPr sz="1400"/>
            </a:lvl3pPr>
            <a:lvl4pPr marL="329184" indent="-128016">
              <a:spcBef>
                <a:spcPts val="600"/>
              </a:spcBef>
              <a:buClr>
                <a:schemeClr val="accent4"/>
              </a:buClr>
              <a:buSzPct val="100000"/>
              <a:buFont typeface="Georgia" panose="02040502050405020303" pitchFamily="18" charset="0"/>
              <a:buChar char="»"/>
              <a:defRPr sz="1100" baseline="0">
                <a:solidFill>
                  <a:schemeClr val="accent4"/>
                </a:solidFill>
              </a:defRPr>
            </a:lvl4pPr>
            <a:lvl5pPr marL="201168" indent="-201168">
              <a:spcBef>
                <a:spcPts val="600"/>
              </a:spcBef>
              <a:buClr>
                <a:schemeClr val="tx1"/>
              </a:buClr>
              <a:buSzPct val="92000"/>
              <a:buFont typeface="+mj-lt"/>
              <a:buAutoNum type="arabicPeriod"/>
              <a:defRPr sz="1500" baseline="0"/>
            </a:lvl5pPr>
            <a:lvl6pPr marL="1049337" indent="0">
              <a:buNone/>
              <a:defRPr>
                <a:solidFill>
                  <a:schemeClr val="bg1"/>
                </a:solidFill>
              </a:defRPr>
            </a:lvl6pPr>
            <a:lvl7pPr marL="1506537" indent="0">
              <a:buNone/>
              <a:defRPr>
                <a:solidFill>
                  <a:schemeClr val="bg1"/>
                </a:solidFill>
              </a:defRPr>
            </a:lvl7pPr>
            <a:lvl8pPr marL="1963737" indent="0">
              <a:buNone/>
              <a:defRPr>
                <a:solidFill>
                  <a:schemeClr val="bg1"/>
                </a:solidFill>
              </a:defRPr>
            </a:lvl8pPr>
            <a:lvl9pPr marL="2420937" indent="0">
              <a:buNone/>
              <a:defRPr>
                <a:solidFill>
                  <a:schemeClr val="bg1"/>
                </a:solidFill>
              </a:defRPr>
            </a:lvl9pPr>
          </a:lstStyle>
          <a:p>
            <a:pPr lvl="0"/>
            <a:r>
              <a:rPr lang="en-US" smtClean="0"/>
              <a:t>Subhead3</a:t>
            </a:r>
          </a:p>
          <a:p>
            <a:pPr lvl="1"/>
            <a:r>
              <a:rPr lang="en-US" smtClean="0"/>
              <a:t>Second Level</a:t>
            </a:r>
          </a:p>
          <a:p>
            <a:pPr lvl="2"/>
            <a:r>
              <a:rPr lang="en-US" smtClean="0"/>
              <a:t>Third level</a:t>
            </a:r>
          </a:p>
          <a:p>
            <a:pPr lvl="3"/>
            <a:r>
              <a:rPr lang="en-US" smtClean="0"/>
              <a:t>Fourth level</a:t>
            </a:r>
          </a:p>
          <a:p>
            <a:pPr lvl="4"/>
            <a:r>
              <a:rPr lang="en-US" smtClean="0"/>
              <a:t>Fifth level</a:t>
            </a:r>
          </a:p>
          <a:p>
            <a:pPr lvl="5"/>
            <a:r>
              <a:rPr lang="en-US" smtClean="0"/>
              <a:t>asdf</a:t>
            </a:r>
          </a:p>
          <a:p>
            <a:pPr lvl="6"/>
            <a:r>
              <a:rPr lang="en-US" smtClean="0"/>
              <a:t>asdf</a:t>
            </a:r>
          </a:p>
          <a:p>
            <a:pPr lvl="7"/>
            <a:r>
              <a:rPr lang="en-US" smtClean="0"/>
              <a:t>asdf</a:t>
            </a:r>
          </a:p>
          <a:p>
            <a:pPr lvl="8"/>
            <a:r>
              <a:rPr lang="en-US" smtClean="0"/>
              <a:t>asdf</a:t>
            </a:r>
          </a:p>
        </p:txBody>
      </p:sp>
      <p:sp>
        <p:nvSpPr>
          <p:cNvPr id="10" name="Text Placeholder 7"/>
          <p:cNvSpPr>
            <a:spLocks noGrp="1"/>
          </p:cNvSpPr>
          <p:nvPr>
            <p:ph type="body" sz="quarter" idx="17" hasCustomPrompt="1"/>
          </p:nvPr>
        </p:nvSpPr>
        <p:spPr>
          <a:xfrm>
            <a:off x="4889500" y="1987550"/>
            <a:ext cx="3154680" cy="2635250"/>
          </a:xfrm>
          <a:ln w="6350"/>
        </p:spPr>
        <p:txBody>
          <a:bodyPr/>
          <a:lstStyle>
            <a:lvl1pPr marL="201168">
              <a:defRPr sz="1700" i="1">
                <a:solidFill>
                  <a:schemeClr val="accent2"/>
                </a:solidFill>
              </a:defRPr>
            </a:lvl1pPr>
            <a:lvl2pPr marL="201168" indent="0">
              <a:lnSpc>
                <a:spcPct val="95000"/>
              </a:lnSpc>
              <a:spcBef>
                <a:spcPts val="1600"/>
              </a:spcBef>
              <a:buNone/>
              <a:defRPr sz="1400"/>
            </a:lvl2pPr>
            <a:lvl3pPr marL="201168" indent="-128016">
              <a:lnSpc>
                <a:spcPct val="95000"/>
              </a:lnSpc>
              <a:spcBef>
                <a:spcPts val="500"/>
              </a:spcBef>
              <a:defRPr sz="1400"/>
            </a:lvl3pPr>
            <a:lvl4pPr marL="329184" indent="-128016">
              <a:spcBef>
                <a:spcPts val="600"/>
              </a:spcBef>
              <a:buClr>
                <a:schemeClr val="accent4"/>
              </a:buClr>
              <a:buSzPct val="100000"/>
              <a:buFont typeface="Georgia" panose="02040502050405020303" pitchFamily="18" charset="0"/>
              <a:buChar char="»"/>
              <a:defRPr sz="1100" baseline="0">
                <a:solidFill>
                  <a:schemeClr val="accent4"/>
                </a:solidFill>
              </a:defRPr>
            </a:lvl4pPr>
            <a:lvl5pPr marL="201168" indent="-201168">
              <a:spcBef>
                <a:spcPts val="600"/>
              </a:spcBef>
              <a:buClr>
                <a:schemeClr val="tx1"/>
              </a:buClr>
              <a:buSzPct val="92000"/>
              <a:buFont typeface="+mj-lt"/>
              <a:buAutoNum type="arabicPeriod"/>
              <a:defRPr sz="1500" baseline="0"/>
            </a:lvl5pPr>
            <a:lvl6pPr marL="1049337" indent="0">
              <a:buNone/>
              <a:defRPr>
                <a:solidFill>
                  <a:schemeClr val="bg1"/>
                </a:solidFill>
              </a:defRPr>
            </a:lvl6pPr>
            <a:lvl7pPr marL="1506537" indent="0">
              <a:buNone/>
              <a:defRPr>
                <a:solidFill>
                  <a:schemeClr val="bg1"/>
                </a:solidFill>
              </a:defRPr>
            </a:lvl7pPr>
            <a:lvl8pPr marL="1963737" indent="0">
              <a:buNone/>
              <a:defRPr>
                <a:solidFill>
                  <a:schemeClr val="bg1"/>
                </a:solidFill>
              </a:defRPr>
            </a:lvl8pPr>
            <a:lvl9pPr marL="2420937" indent="0">
              <a:buNone/>
              <a:defRPr>
                <a:solidFill>
                  <a:schemeClr val="bg1"/>
                </a:solidFill>
              </a:defRPr>
            </a:lvl9pPr>
          </a:lstStyle>
          <a:p>
            <a:pPr lvl="0"/>
            <a:r>
              <a:rPr lang="en-US" smtClean="0"/>
              <a:t>Subhead3</a:t>
            </a:r>
          </a:p>
          <a:p>
            <a:pPr lvl="1"/>
            <a:r>
              <a:rPr lang="en-US" smtClean="0"/>
              <a:t>Second Level</a:t>
            </a:r>
          </a:p>
          <a:p>
            <a:pPr lvl="2"/>
            <a:r>
              <a:rPr lang="en-US" smtClean="0"/>
              <a:t>Third level</a:t>
            </a:r>
          </a:p>
          <a:p>
            <a:pPr lvl="3"/>
            <a:r>
              <a:rPr lang="en-US" smtClean="0"/>
              <a:t>Fourth level</a:t>
            </a:r>
          </a:p>
          <a:p>
            <a:pPr lvl="4"/>
            <a:r>
              <a:rPr lang="en-US" smtClean="0"/>
              <a:t>Fifth level</a:t>
            </a:r>
          </a:p>
          <a:p>
            <a:pPr lvl="5"/>
            <a:r>
              <a:rPr lang="en-US" smtClean="0"/>
              <a:t>asdf</a:t>
            </a:r>
          </a:p>
          <a:p>
            <a:pPr lvl="6"/>
            <a:r>
              <a:rPr lang="en-US" smtClean="0"/>
              <a:t>asdf</a:t>
            </a:r>
          </a:p>
          <a:p>
            <a:pPr lvl="7"/>
            <a:r>
              <a:rPr lang="en-US" smtClean="0"/>
              <a:t>asdf</a:t>
            </a:r>
          </a:p>
          <a:p>
            <a:pPr lvl="8"/>
            <a:r>
              <a:rPr lang="en-US" smtClean="0"/>
              <a:t>asdf</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lumn Text with Subheadi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86384" y="576272"/>
            <a:ext cx="4507992" cy="514350"/>
          </a:xfrm>
        </p:spPr>
        <p:txBody>
          <a:bodyPr>
            <a:noAutofit/>
          </a:bodyPr>
          <a:lstStyle>
            <a:lvl1pPr>
              <a:defRPr/>
            </a:lvl1pPr>
          </a:lstStyle>
          <a:p>
            <a:r>
              <a:rPr lang="en-US" smtClean="0"/>
              <a:t>Click to add title</a:t>
            </a:r>
            <a:endParaRPr lang="en-US"/>
          </a:p>
        </p:txBody>
      </p:sp>
      <p:sp>
        <p:nvSpPr>
          <p:cNvPr id="7" name="Text Placeholder 4"/>
          <p:cNvSpPr>
            <a:spLocks noGrp="1"/>
          </p:cNvSpPr>
          <p:nvPr>
            <p:ph type="body" sz="quarter" idx="16" hasCustomPrompt="1"/>
          </p:nvPr>
        </p:nvSpPr>
        <p:spPr>
          <a:xfrm>
            <a:off x="819150" y="1837595"/>
            <a:ext cx="7651750" cy="593186"/>
          </a:xfrm>
        </p:spPr>
        <p:txBody>
          <a:bodyPr/>
          <a:lstStyle>
            <a:lvl1pPr marL="201168">
              <a:lnSpc>
                <a:spcPct val="98000"/>
              </a:lnSpc>
              <a:defRPr sz="1700" i="1" baseline="0">
                <a:solidFill>
                  <a:schemeClr val="tx1"/>
                </a:solidFill>
              </a:defRPr>
            </a:lvl1pPr>
          </a:lstStyle>
          <a:p>
            <a:pPr lvl="0"/>
            <a:r>
              <a:rPr lang="en-US" smtClean="0"/>
              <a:t>Click to add text</a:t>
            </a:r>
          </a:p>
        </p:txBody>
      </p:sp>
      <p:sp>
        <p:nvSpPr>
          <p:cNvPr id="6" name="Text Placeholder 7"/>
          <p:cNvSpPr>
            <a:spLocks noGrp="1"/>
          </p:cNvSpPr>
          <p:nvPr>
            <p:ph type="body" sz="quarter" idx="17" hasCustomPrompt="1"/>
          </p:nvPr>
        </p:nvSpPr>
        <p:spPr>
          <a:xfrm>
            <a:off x="819150" y="2444741"/>
            <a:ext cx="3154680" cy="2254259"/>
          </a:xfrm>
          <a:ln w="6350"/>
        </p:spPr>
        <p:txBody>
          <a:bodyPr/>
          <a:lstStyle>
            <a:lvl1pPr marL="201168">
              <a:defRPr sz="1700" i="1">
                <a:solidFill>
                  <a:schemeClr val="accent2"/>
                </a:solidFill>
              </a:defRPr>
            </a:lvl1pPr>
            <a:lvl2pPr marL="201168" indent="0">
              <a:lnSpc>
                <a:spcPct val="95000"/>
              </a:lnSpc>
              <a:spcBef>
                <a:spcPts val="1600"/>
              </a:spcBef>
              <a:buNone/>
              <a:defRPr sz="1400"/>
            </a:lvl2pPr>
            <a:lvl3pPr marL="201168" indent="-128016">
              <a:lnSpc>
                <a:spcPct val="95000"/>
              </a:lnSpc>
              <a:spcBef>
                <a:spcPts val="500"/>
              </a:spcBef>
              <a:defRPr sz="1400"/>
            </a:lvl3pPr>
            <a:lvl4pPr marL="329184" indent="-128016">
              <a:spcBef>
                <a:spcPts val="600"/>
              </a:spcBef>
              <a:buClr>
                <a:schemeClr val="accent4"/>
              </a:buClr>
              <a:buSzPct val="100000"/>
              <a:buFont typeface="Georgia" panose="02040502050405020303" pitchFamily="18" charset="0"/>
              <a:buChar char="»"/>
              <a:defRPr sz="1100" baseline="0">
                <a:solidFill>
                  <a:schemeClr val="accent4"/>
                </a:solidFill>
              </a:defRPr>
            </a:lvl4pPr>
            <a:lvl5pPr marL="201168" indent="-201168">
              <a:spcBef>
                <a:spcPts val="600"/>
              </a:spcBef>
              <a:buClr>
                <a:schemeClr val="tx1"/>
              </a:buClr>
              <a:buSzPct val="92000"/>
              <a:buFont typeface="+mj-lt"/>
              <a:buAutoNum type="arabicPeriod"/>
              <a:defRPr sz="1500" baseline="0"/>
            </a:lvl5pPr>
            <a:lvl6pPr marL="1049337" indent="0">
              <a:buNone/>
              <a:defRPr>
                <a:solidFill>
                  <a:schemeClr val="bg1"/>
                </a:solidFill>
              </a:defRPr>
            </a:lvl6pPr>
            <a:lvl7pPr marL="1506537" indent="0">
              <a:buNone/>
              <a:defRPr>
                <a:solidFill>
                  <a:schemeClr val="bg1"/>
                </a:solidFill>
              </a:defRPr>
            </a:lvl7pPr>
            <a:lvl8pPr marL="1963737" indent="0">
              <a:buNone/>
              <a:defRPr>
                <a:solidFill>
                  <a:schemeClr val="bg1"/>
                </a:solidFill>
              </a:defRPr>
            </a:lvl8pPr>
            <a:lvl9pPr marL="2420937" indent="0">
              <a:buNone/>
              <a:defRPr>
                <a:solidFill>
                  <a:schemeClr val="bg1"/>
                </a:solidFill>
              </a:defRPr>
            </a:lvl9pPr>
          </a:lstStyle>
          <a:p>
            <a:pPr lvl="0"/>
            <a:r>
              <a:rPr lang="en-US" smtClean="0"/>
              <a:t>Subhead3</a:t>
            </a:r>
          </a:p>
          <a:p>
            <a:pPr lvl="1"/>
            <a:r>
              <a:rPr lang="en-US" smtClean="0"/>
              <a:t>Second Level</a:t>
            </a:r>
          </a:p>
          <a:p>
            <a:pPr lvl="2"/>
            <a:r>
              <a:rPr lang="en-US" smtClean="0"/>
              <a:t>Third level</a:t>
            </a:r>
          </a:p>
          <a:p>
            <a:pPr lvl="3"/>
            <a:r>
              <a:rPr lang="en-US" smtClean="0"/>
              <a:t>Fourth level</a:t>
            </a:r>
          </a:p>
          <a:p>
            <a:pPr lvl="4"/>
            <a:r>
              <a:rPr lang="en-US" smtClean="0"/>
              <a:t>Fifth level</a:t>
            </a:r>
          </a:p>
          <a:p>
            <a:pPr lvl="5"/>
            <a:r>
              <a:rPr lang="en-US" smtClean="0"/>
              <a:t>asdf</a:t>
            </a:r>
          </a:p>
          <a:p>
            <a:pPr lvl="6"/>
            <a:r>
              <a:rPr lang="en-US" smtClean="0"/>
              <a:t>asdf</a:t>
            </a:r>
          </a:p>
          <a:p>
            <a:pPr lvl="7"/>
            <a:r>
              <a:rPr lang="en-US" smtClean="0"/>
              <a:t>asdf</a:t>
            </a:r>
          </a:p>
          <a:p>
            <a:pPr lvl="8"/>
            <a:r>
              <a:rPr lang="en-US" smtClean="0"/>
              <a:t>asdf</a:t>
            </a:r>
          </a:p>
        </p:txBody>
      </p:sp>
      <p:sp>
        <p:nvSpPr>
          <p:cNvPr id="8" name="Text Placeholder 7"/>
          <p:cNvSpPr>
            <a:spLocks noGrp="1"/>
          </p:cNvSpPr>
          <p:nvPr>
            <p:ph type="body" sz="quarter" idx="18" hasCustomPrompt="1"/>
          </p:nvPr>
        </p:nvSpPr>
        <p:spPr>
          <a:xfrm>
            <a:off x="4889500" y="2444741"/>
            <a:ext cx="3154680" cy="2254259"/>
          </a:xfrm>
          <a:ln w="6350"/>
        </p:spPr>
        <p:txBody>
          <a:bodyPr/>
          <a:lstStyle>
            <a:lvl1pPr marL="201168">
              <a:defRPr sz="1700" i="1">
                <a:solidFill>
                  <a:schemeClr val="accent2"/>
                </a:solidFill>
              </a:defRPr>
            </a:lvl1pPr>
            <a:lvl2pPr marL="201168" indent="0">
              <a:lnSpc>
                <a:spcPct val="95000"/>
              </a:lnSpc>
              <a:spcBef>
                <a:spcPts val="1600"/>
              </a:spcBef>
              <a:buNone/>
              <a:defRPr sz="1400"/>
            </a:lvl2pPr>
            <a:lvl3pPr marL="201168" indent="-128016">
              <a:lnSpc>
                <a:spcPct val="95000"/>
              </a:lnSpc>
              <a:spcBef>
                <a:spcPts val="500"/>
              </a:spcBef>
              <a:defRPr sz="1400"/>
            </a:lvl3pPr>
            <a:lvl4pPr marL="329184" indent="-128016">
              <a:spcBef>
                <a:spcPts val="600"/>
              </a:spcBef>
              <a:buClr>
                <a:schemeClr val="accent4"/>
              </a:buClr>
              <a:buSzPct val="100000"/>
              <a:buFont typeface="Georgia" panose="02040502050405020303" pitchFamily="18" charset="0"/>
              <a:buChar char="»"/>
              <a:defRPr sz="1100" baseline="0">
                <a:solidFill>
                  <a:schemeClr val="accent4"/>
                </a:solidFill>
              </a:defRPr>
            </a:lvl4pPr>
            <a:lvl5pPr marL="201168" indent="-201168">
              <a:spcBef>
                <a:spcPts val="600"/>
              </a:spcBef>
              <a:buClr>
                <a:schemeClr val="tx1"/>
              </a:buClr>
              <a:buSzPct val="92000"/>
              <a:buFont typeface="+mj-lt"/>
              <a:buAutoNum type="arabicPeriod"/>
              <a:defRPr sz="1500" baseline="0"/>
            </a:lvl5pPr>
            <a:lvl6pPr marL="1049337" indent="0">
              <a:buNone/>
              <a:defRPr>
                <a:solidFill>
                  <a:schemeClr val="bg1"/>
                </a:solidFill>
              </a:defRPr>
            </a:lvl6pPr>
            <a:lvl7pPr marL="1506537" indent="0">
              <a:buNone/>
              <a:defRPr>
                <a:solidFill>
                  <a:schemeClr val="bg1"/>
                </a:solidFill>
              </a:defRPr>
            </a:lvl7pPr>
            <a:lvl8pPr marL="1963737" indent="0">
              <a:buNone/>
              <a:defRPr>
                <a:solidFill>
                  <a:schemeClr val="bg1"/>
                </a:solidFill>
              </a:defRPr>
            </a:lvl8pPr>
            <a:lvl9pPr marL="2420937" indent="0">
              <a:buNone/>
              <a:defRPr>
                <a:solidFill>
                  <a:schemeClr val="bg1"/>
                </a:solidFill>
              </a:defRPr>
            </a:lvl9pPr>
          </a:lstStyle>
          <a:p>
            <a:pPr lvl="0"/>
            <a:r>
              <a:rPr lang="en-US" smtClean="0"/>
              <a:t>Subhead3</a:t>
            </a:r>
          </a:p>
          <a:p>
            <a:pPr lvl="1"/>
            <a:r>
              <a:rPr lang="en-US" smtClean="0"/>
              <a:t>Second Level</a:t>
            </a:r>
          </a:p>
          <a:p>
            <a:pPr lvl="2"/>
            <a:r>
              <a:rPr lang="en-US" smtClean="0"/>
              <a:t>Third level</a:t>
            </a:r>
          </a:p>
          <a:p>
            <a:pPr lvl="3"/>
            <a:r>
              <a:rPr lang="en-US" smtClean="0"/>
              <a:t>Fourth level</a:t>
            </a:r>
          </a:p>
          <a:p>
            <a:pPr lvl="4"/>
            <a:r>
              <a:rPr lang="en-US" smtClean="0"/>
              <a:t>Fifth level</a:t>
            </a:r>
          </a:p>
          <a:p>
            <a:pPr lvl="5"/>
            <a:r>
              <a:rPr lang="en-US" smtClean="0"/>
              <a:t>asdf</a:t>
            </a:r>
          </a:p>
          <a:p>
            <a:pPr lvl="6"/>
            <a:r>
              <a:rPr lang="en-US" smtClean="0"/>
              <a:t>asdf</a:t>
            </a:r>
          </a:p>
          <a:p>
            <a:pPr lvl="7"/>
            <a:r>
              <a:rPr lang="en-US" smtClean="0"/>
              <a:t>asdf</a:t>
            </a:r>
          </a:p>
          <a:p>
            <a:pPr lvl="8"/>
            <a:r>
              <a:rPr lang="en-US" smtClean="0"/>
              <a:t>asdf</a:t>
            </a:r>
          </a:p>
        </p:txBody>
      </p:sp>
    </p:spTree>
    <p:extLst>
      <p:ext uri="{BB962C8B-B14F-4D97-AF65-F5344CB8AC3E}">
        <p14:creationId xmlns:p14="http://schemas.microsoft.com/office/powerpoint/2010/main" val="23256054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
        <p:nvSpPr>
          <p:cNvPr id="9" name="Rectangle 8"/>
          <p:cNvSpPr/>
          <p:nvPr/>
        </p:nvSpPr>
        <p:spPr bwMode="white">
          <a:xfrm>
            <a:off x="4571967" y="4659397"/>
            <a:ext cx="65" cy="263149"/>
          </a:xfrm>
          <a:prstGeom prst="rect">
            <a:avLst/>
          </a:prstGeom>
          <a:solidFill>
            <a:schemeClr val="bg1"/>
          </a:solidFill>
          <a:ln w="9525"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spAutoFit/>
          </a:bodyPr>
          <a:lstStyle/>
          <a:p>
            <a:pPr marL="0" marR="0" indent="0" algn="ctr" defTabSz="914400" rtl="0" eaLnBrk="1" fontAlgn="base" latinLnBrk="0" hangingPunct="1">
              <a:lnSpc>
                <a:spcPct val="95000"/>
              </a:lnSpc>
              <a:spcBef>
                <a:spcPct val="5000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3" name="Rectangle 2"/>
          <p:cNvSpPr/>
          <p:nvPr userDrawn="1"/>
        </p:nvSpPr>
        <p:spPr bwMode="white">
          <a:xfrm>
            <a:off x="4571967" y="4659397"/>
            <a:ext cx="65" cy="263149"/>
          </a:xfrm>
          <a:prstGeom prst="rect">
            <a:avLst/>
          </a:prstGeom>
          <a:solidFill>
            <a:schemeClr val="bg1"/>
          </a:solidFill>
          <a:ln w="9525"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spAutoFit/>
          </a:bodyPr>
          <a:lstStyle/>
          <a:p>
            <a:pPr marL="0" marR="0" indent="0" algn="ctr" defTabSz="914400" rtl="0" eaLnBrk="1" fontAlgn="base" latinLnBrk="0" hangingPunct="1">
              <a:lnSpc>
                <a:spcPct val="95000"/>
              </a:lnSpc>
              <a:spcBef>
                <a:spcPct val="5000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over">
    <p:bg bwMode="black">
      <p:bgPr>
        <a:solidFill>
          <a:schemeClr val="accent3"/>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ctrTitle" hasCustomPrompt="1"/>
          </p:nvPr>
        </p:nvSpPr>
        <p:spPr bwMode="white">
          <a:xfrm>
            <a:off x="786386" y="2153613"/>
            <a:ext cx="4509515" cy="1157912"/>
          </a:xfrm>
        </p:spPr>
        <p:txBody>
          <a:bodyPr anchor="t">
            <a:noAutofit/>
          </a:bodyPr>
          <a:lstStyle>
            <a:lvl1pPr>
              <a:lnSpc>
                <a:spcPct val="76000"/>
              </a:lnSpc>
              <a:defRPr sz="4400" b="0" cap="all" baseline="0">
                <a:solidFill>
                  <a:schemeClr val="bg2"/>
                </a:solidFill>
                <a:latin typeface="+mj-lt"/>
              </a:defRPr>
            </a:lvl1pPr>
          </a:lstStyle>
          <a:p>
            <a:r>
              <a:rPr lang="en-US" smtClean="0"/>
              <a:t>HEADLINE</a:t>
            </a:r>
            <a:br>
              <a:rPr lang="en-US" smtClean="0"/>
            </a:br>
            <a:r>
              <a:rPr lang="en-US" smtClean="0"/>
              <a:t>TREATMENT</a:t>
            </a:r>
            <a:endParaRPr lang="en-US" dirty="0"/>
          </a:p>
        </p:txBody>
      </p:sp>
      <p:sp>
        <p:nvSpPr>
          <p:cNvPr id="16" name="Text Placeholder 9"/>
          <p:cNvSpPr>
            <a:spLocks noGrp="1"/>
          </p:cNvSpPr>
          <p:nvPr>
            <p:ph type="body" sz="quarter" idx="15" hasCustomPrompt="1"/>
          </p:nvPr>
        </p:nvSpPr>
        <p:spPr bwMode="white">
          <a:xfrm>
            <a:off x="786384" y="4287682"/>
            <a:ext cx="4434840" cy="171450"/>
          </a:xfrm>
        </p:spPr>
        <p:txBody>
          <a:bodyPr anchor="b" anchorCtr="0"/>
          <a:lstStyle>
            <a:lvl1pPr>
              <a:spcBef>
                <a:spcPts val="0"/>
              </a:spcBef>
              <a:defRPr sz="1100" b="0">
                <a:solidFill>
                  <a:schemeClr val="bg1"/>
                </a:solidFill>
                <a:latin typeface="+mn-lt"/>
              </a:defRPr>
            </a:lvl1pPr>
          </a:lstStyle>
          <a:p>
            <a:pPr lvl="0"/>
            <a:r>
              <a:rPr lang="en-US" smtClean="0"/>
              <a:t>Date (click </a:t>
            </a:r>
            <a:r>
              <a:rPr lang="en-US" dirty="0" smtClean="0"/>
              <a:t>to change)</a:t>
            </a:r>
          </a:p>
        </p:txBody>
      </p:sp>
      <p:sp>
        <p:nvSpPr>
          <p:cNvPr id="17" name="Text Placeholder 9"/>
          <p:cNvSpPr>
            <a:spLocks noGrp="1"/>
          </p:cNvSpPr>
          <p:nvPr>
            <p:ph type="body" sz="quarter" idx="16" hasCustomPrompt="1"/>
          </p:nvPr>
        </p:nvSpPr>
        <p:spPr bwMode="white">
          <a:xfrm>
            <a:off x="786384" y="3914302"/>
            <a:ext cx="4434840" cy="171450"/>
          </a:xfrm>
        </p:spPr>
        <p:txBody>
          <a:bodyPr anchor="b" anchorCtr="0"/>
          <a:lstStyle>
            <a:lvl1pPr>
              <a:spcBef>
                <a:spcPts val="0"/>
              </a:spcBef>
              <a:defRPr sz="1100" b="0" i="1">
                <a:solidFill>
                  <a:schemeClr val="bg1"/>
                </a:solidFill>
                <a:latin typeface="+mn-lt"/>
              </a:defRPr>
            </a:lvl1pPr>
          </a:lstStyle>
          <a:p>
            <a:pPr lvl="0"/>
            <a:r>
              <a:rPr lang="en-US" smtClean="0"/>
              <a:t>Author Names (click to change)</a:t>
            </a:r>
            <a:endParaRPr lang="en-US" dirty="0" smtClean="0"/>
          </a:p>
        </p:txBody>
      </p:sp>
      <p:sp>
        <p:nvSpPr>
          <p:cNvPr id="3" name="Text Placeholder 2"/>
          <p:cNvSpPr>
            <a:spLocks noGrp="1"/>
          </p:cNvSpPr>
          <p:nvPr>
            <p:ph type="body" sz="quarter" idx="18" hasCustomPrompt="1"/>
          </p:nvPr>
        </p:nvSpPr>
        <p:spPr>
          <a:xfrm>
            <a:off x="1012351" y="911225"/>
            <a:ext cx="2514600" cy="457818"/>
          </a:xfrm>
        </p:spPr>
        <p:txBody>
          <a:bodyPr tIns="45720" bIns="45720">
            <a:noAutofit/>
          </a:bodyPr>
          <a:lstStyle>
            <a:lvl1pPr marL="0">
              <a:defRPr sz="2400" b="1">
                <a:solidFill>
                  <a:schemeClr val="bg1"/>
                </a:solidFill>
                <a:latin typeface="+mj-lt"/>
              </a:defRPr>
            </a:lvl1pPr>
          </a:lstStyle>
          <a:p>
            <a:pPr lvl="0"/>
            <a:r>
              <a:rPr lang="en-US" smtClean="0"/>
              <a:t>ITHAKA S+R</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ection Divider">
    <p:bg>
      <p:bgPr>
        <a:solidFill>
          <a:schemeClr val="accent3"/>
        </a:solidFill>
        <a:effectLst/>
      </p:bgPr>
    </p:bg>
    <p:spTree>
      <p:nvGrpSpPr>
        <p:cNvPr id="1" name=""/>
        <p:cNvGrpSpPr/>
        <p:nvPr/>
      </p:nvGrpSpPr>
      <p:grpSpPr>
        <a:xfrm>
          <a:off x="0" y="0"/>
          <a:ext cx="0" cy="0"/>
          <a:chOff x="0" y="0"/>
          <a:chExt cx="0" cy="0"/>
        </a:xfrm>
      </p:grpSpPr>
      <p:sp>
        <p:nvSpPr>
          <p:cNvPr id="14" name="Text Placeholder 12"/>
          <p:cNvSpPr>
            <a:spLocks noGrp="1"/>
          </p:cNvSpPr>
          <p:nvPr>
            <p:ph type="body" sz="quarter" idx="12" hasCustomPrompt="1"/>
          </p:nvPr>
        </p:nvSpPr>
        <p:spPr>
          <a:xfrm>
            <a:off x="786384" y="1644327"/>
            <a:ext cx="4507992" cy="2126023"/>
          </a:xfrm>
        </p:spPr>
        <p:txBody>
          <a:bodyPr anchor="t" anchorCtr="0"/>
          <a:lstStyle>
            <a:lvl1pPr>
              <a:lnSpc>
                <a:spcPct val="76000"/>
              </a:lnSpc>
              <a:spcBef>
                <a:spcPts val="0"/>
              </a:spcBef>
              <a:defRPr sz="4400" b="0" cap="all" baseline="0">
                <a:solidFill>
                  <a:schemeClr val="bg2"/>
                </a:solidFill>
                <a:latin typeface="+mj-lt"/>
              </a:defRPr>
            </a:lvl1pPr>
            <a:lvl5pPr>
              <a:defRPr/>
            </a:lvl5pPr>
          </a:lstStyle>
          <a:p>
            <a:pPr lvl="0"/>
            <a:r>
              <a:rPr lang="en-US" smtClean="0"/>
              <a:t>click to add title</a:t>
            </a:r>
          </a:p>
        </p:txBody>
      </p:sp>
    </p:spTree>
    <p:extLst>
      <p:ext uri="{BB962C8B-B14F-4D97-AF65-F5344CB8AC3E}">
        <p14:creationId xmlns:p14="http://schemas.microsoft.com/office/powerpoint/2010/main" val="7806526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Intro">
    <p:spTree>
      <p:nvGrpSpPr>
        <p:cNvPr id="1" name=""/>
        <p:cNvGrpSpPr/>
        <p:nvPr/>
      </p:nvGrpSpPr>
      <p:grpSpPr>
        <a:xfrm>
          <a:off x="0" y="0"/>
          <a:ext cx="0" cy="0"/>
          <a:chOff x="0" y="0"/>
          <a:chExt cx="0" cy="0"/>
        </a:xfrm>
      </p:grpSpPr>
      <p:sp>
        <p:nvSpPr>
          <p:cNvPr id="14" name="Text Placeholder 12"/>
          <p:cNvSpPr>
            <a:spLocks noGrp="1"/>
          </p:cNvSpPr>
          <p:nvPr>
            <p:ph type="body" sz="quarter" idx="12" hasCustomPrompt="1"/>
          </p:nvPr>
        </p:nvSpPr>
        <p:spPr>
          <a:xfrm>
            <a:off x="786384" y="1644327"/>
            <a:ext cx="3959352" cy="2126023"/>
          </a:xfrm>
        </p:spPr>
        <p:txBody>
          <a:bodyPr anchor="t" anchorCtr="0"/>
          <a:lstStyle>
            <a:lvl1pPr>
              <a:lnSpc>
                <a:spcPct val="76000"/>
              </a:lnSpc>
              <a:spcBef>
                <a:spcPts val="0"/>
              </a:spcBef>
              <a:defRPr sz="4400" b="0" cap="all" baseline="0">
                <a:solidFill>
                  <a:schemeClr val="tx1"/>
                </a:solidFill>
                <a:latin typeface="+mj-lt"/>
              </a:defRPr>
            </a:lvl1pPr>
            <a:lvl5pPr>
              <a:defRPr/>
            </a:lvl5pPr>
          </a:lstStyle>
          <a:p>
            <a:pPr lvl="0"/>
            <a:r>
              <a:rPr lang="en-US" smtClean="0"/>
              <a:t>intro</a:t>
            </a:r>
          </a:p>
          <a:p>
            <a:pPr lvl="0"/>
            <a:r>
              <a:rPr lang="en-US" smtClean="0"/>
              <a:t>text</a:t>
            </a:r>
            <a:endParaRPr lang="en-US" dirty="0" smtClean="0"/>
          </a:p>
        </p:txBody>
      </p:sp>
      <p:sp>
        <p:nvSpPr>
          <p:cNvPr id="18" name="Text Placeholder 17"/>
          <p:cNvSpPr>
            <a:spLocks noGrp="1"/>
          </p:cNvSpPr>
          <p:nvPr>
            <p:ph type="body" sz="quarter" idx="15"/>
          </p:nvPr>
        </p:nvSpPr>
        <p:spPr>
          <a:xfrm>
            <a:off x="4864608" y="576272"/>
            <a:ext cx="3422142" cy="4198928"/>
          </a:xfrm>
        </p:spPr>
        <p:txBody>
          <a:bodyPr>
            <a:noAutofit/>
          </a:bodyPr>
          <a:lstStyle>
            <a:lvl1pPr marL="201168">
              <a:defRPr sz="1700" i="1">
                <a:solidFill>
                  <a:schemeClr val="tx1"/>
                </a:solidFill>
                <a:latin typeface="+mn-lt"/>
              </a:defRPr>
            </a:lvl1pPr>
            <a:lvl2pPr marL="201168" indent="0">
              <a:spcBef>
                <a:spcPts val="1600"/>
              </a:spcBef>
              <a:buNone/>
              <a:defRPr sz="1500">
                <a:solidFill>
                  <a:schemeClr val="tx1"/>
                </a:solidFill>
                <a:latin typeface="+mn-lt"/>
              </a:defRPr>
            </a:lvl2pPr>
            <a:lvl3pPr marL="201168" indent="-128016">
              <a:lnSpc>
                <a:spcPct val="95000"/>
              </a:lnSpc>
              <a:spcBef>
                <a:spcPts val="500"/>
              </a:spcBef>
              <a:buClr>
                <a:schemeClr val="tx1"/>
              </a:buClr>
              <a:buFont typeface="Georgia" panose="02040502050405020303" pitchFamily="18" charset="0"/>
              <a:buChar char="»"/>
              <a:defRPr sz="1500">
                <a:solidFill>
                  <a:schemeClr val="tx1"/>
                </a:solidFill>
                <a:latin typeface="+mn-lt"/>
              </a:defRPr>
            </a:lvl3pPr>
            <a:lvl4pPr marL="329184" indent="-128016">
              <a:spcBef>
                <a:spcPts val="500"/>
              </a:spcBef>
              <a:buClr>
                <a:schemeClr val="accent4"/>
              </a:buClr>
              <a:buSzPct val="100000"/>
              <a:buFont typeface="Georgia" panose="02040502050405020303" pitchFamily="18" charset="0"/>
              <a:buChar char="»"/>
              <a:defRPr sz="1100">
                <a:solidFill>
                  <a:schemeClr val="accent4"/>
                </a:solidFill>
                <a:latin typeface="+mn-lt"/>
              </a:defRPr>
            </a:lvl4pPr>
            <a:lvl5pPr marL="201168" indent="-201168">
              <a:lnSpc>
                <a:spcPct val="95000"/>
              </a:lnSpc>
              <a:spcBef>
                <a:spcPts val="600"/>
              </a:spcBef>
              <a:buClr>
                <a:schemeClr val="tx1"/>
              </a:buClr>
              <a:buSzPct val="92000"/>
              <a:buFont typeface="+mj-lt"/>
              <a:buAutoNum type="arabicPeriod"/>
              <a:defRPr sz="1500" baseline="0">
                <a:solidFill>
                  <a:schemeClr val="tx1"/>
                </a:solidFill>
                <a:latin typeface="+mn-lt"/>
              </a:defRPr>
            </a:lvl5pPr>
            <a:lvl6pPr marL="1049337" indent="0">
              <a:buFontTx/>
              <a:buNone/>
              <a:defRPr baseline="0">
                <a:solidFill>
                  <a:srgbClr val="FFFFFF"/>
                </a:solidFill>
              </a:defRPr>
            </a:lvl6pPr>
            <a:lvl7pPr marL="1506537" indent="0">
              <a:buFontTx/>
              <a:buNone/>
              <a:defRPr>
                <a:solidFill>
                  <a:srgbClr val="FFFFFF"/>
                </a:solidFill>
              </a:defRPr>
            </a:lvl7pPr>
            <a:lvl8pPr marL="1963737" indent="0">
              <a:buFontTx/>
              <a:buNone/>
              <a:defRPr>
                <a:solidFill>
                  <a:srgbClr val="FFFFFF"/>
                </a:solidFill>
              </a:defRPr>
            </a:lvl8pPr>
            <a:lvl9pPr marL="2420937" indent="0">
              <a:buFontTx/>
              <a:buNone/>
              <a:defRPr>
                <a:solidFill>
                  <a:srgbClr val="FFFFFF"/>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a:p>
            <a:pPr lvl="5"/>
            <a:r>
              <a:rPr lang="en-US" smtClean="0"/>
              <a:t>Sixth level</a:t>
            </a:r>
          </a:p>
          <a:p>
            <a:pPr lvl="6"/>
            <a:r>
              <a:rPr lang="en-US" smtClean="0"/>
              <a:t>Seventh level</a:t>
            </a:r>
          </a:p>
          <a:p>
            <a:pPr lvl="7"/>
            <a:r>
              <a:rPr lang="en-US" smtClean="0"/>
              <a:t>eigth level</a:t>
            </a:r>
          </a:p>
          <a:p>
            <a:pPr lvl="8"/>
            <a:r>
              <a:rPr lang="en-US" smtClean="0"/>
              <a:t>ninth level</a:t>
            </a:r>
          </a:p>
        </p:txBody>
      </p:sp>
    </p:spTree>
    <p:extLst>
      <p:ext uri="{BB962C8B-B14F-4D97-AF65-F5344CB8AC3E}">
        <p14:creationId xmlns:p14="http://schemas.microsoft.com/office/powerpoint/2010/main" val="23610737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Information">
    <p:bg>
      <p:bgPr>
        <a:solidFill>
          <a:schemeClr val="accent1"/>
        </a:solidFill>
        <a:effectLst/>
      </p:bgPr>
    </p:bg>
    <p:spTree>
      <p:nvGrpSpPr>
        <p:cNvPr id="1" name=""/>
        <p:cNvGrpSpPr/>
        <p:nvPr/>
      </p:nvGrpSpPr>
      <p:grpSpPr>
        <a:xfrm>
          <a:off x="0" y="0"/>
          <a:ext cx="0" cy="0"/>
          <a:chOff x="0" y="0"/>
          <a:chExt cx="0" cy="0"/>
        </a:xfrm>
      </p:grpSpPr>
      <p:sp>
        <p:nvSpPr>
          <p:cNvPr id="14" name="Text Placeholder 12"/>
          <p:cNvSpPr>
            <a:spLocks noGrp="1"/>
          </p:cNvSpPr>
          <p:nvPr>
            <p:ph type="body" sz="quarter" idx="12" hasCustomPrompt="1"/>
          </p:nvPr>
        </p:nvSpPr>
        <p:spPr>
          <a:xfrm>
            <a:off x="786384" y="1644327"/>
            <a:ext cx="3941064" cy="2126023"/>
          </a:xfrm>
        </p:spPr>
        <p:txBody>
          <a:bodyPr anchor="t" anchorCtr="0"/>
          <a:lstStyle>
            <a:lvl1pPr>
              <a:lnSpc>
                <a:spcPct val="76000"/>
              </a:lnSpc>
              <a:spcBef>
                <a:spcPts val="0"/>
              </a:spcBef>
              <a:defRPr sz="4400" b="0" cap="all" baseline="0">
                <a:solidFill>
                  <a:schemeClr val="bg2"/>
                </a:solidFill>
                <a:latin typeface="+mj-lt"/>
              </a:defRPr>
            </a:lvl1pPr>
            <a:lvl5pPr>
              <a:defRPr/>
            </a:lvl5pPr>
          </a:lstStyle>
          <a:p>
            <a:pPr lvl="0"/>
            <a:r>
              <a:rPr lang="en-US" smtClean="0"/>
              <a:t>outline of</a:t>
            </a:r>
          </a:p>
          <a:p>
            <a:pPr lvl="0"/>
            <a:r>
              <a:rPr lang="en-US" smtClean="0"/>
              <a:t>today’s</a:t>
            </a:r>
          </a:p>
          <a:p>
            <a:pPr lvl="0"/>
            <a:r>
              <a:rPr lang="en-US" smtClean="0"/>
              <a:t>presentation</a:t>
            </a:r>
            <a:endParaRPr lang="en-US" dirty="0" smtClean="0"/>
          </a:p>
        </p:txBody>
      </p:sp>
      <p:sp>
        <p:nvSpPr>
          <p:cNvPr id="4" name="Text Placeholder 3"/>
          <p:cNvSpPr>
            <a:spLocks noGrp="1"/>
          </p:cNvSpPr>
          <p:nvPr>
            <p:ph type="body" sz="quarter" idx="13" hasCustomPrompt="1"/>
          </p:nvPr>
        </p:nvSpPr>
        <p:spPr>
          <a:xfrm>
            <a:off x="4863465" y="982664"/>
            <a:ext cx="3399589" cy="2636835"/>
          </a:xfrm>
        </p:spPr>
        <p:txBody>
          <a:bodyPr/>
          <a:lstStyle>
            <a:lvl1pPr marL="198438" indent="-198438">
              <a:lnSpc>
                <a:spcPct val="90000"/>
              </a:lnSpc>
              <a:spcBef>
                <a:spcPts val="700"/>
              </a:spcBef>
              <a:buClr>
                <a:schemeClr val="bg1"/>
              </a:buClr>
              <a:buSzPct val="92000"/>
              <a:buFont typeface="+mj-lt"/>
              <a:buAutoNum type="arabicPeriod"/>
              <a:defRPr sz="1700" b="0" baseline="0">
                <a:solidFill>
                  <a:schemeClr val="bg1"/>
                </a:solidFill>
                <a:latin typeface="+mn-lt"/>
              </a:defRPr>
            </a:lvl1pPr>
            <a:lvl2pPr marL="200025" indent="-171450">
              <a:spcBef>
                <a:spcPts val="700"/>
              </a:spcBef>
              <a:buClr>
                <a:schemeClr val="bg1"/>
              </a:buClr>
              <a:buFont typeface="Georgia" panose="02040502050405020303" pitchFamily="18" charset="0"/>
              <a:buChar char="»"/>
              <a:defRPr sz="1700">
                <a:solidFill>
                  <a:schemeClr val="bg1"/>
                </a:solidFill>
              </a:defRPr>
            </a:lvl2pPr>
            <a:lvl3pPr marL="201168" indent="0">
              <a:spcBef>
                <a:spcPts val="700"/>
              </a:spcBef>
              <a:buNone/>
              <a:defRPr sz="1700">
                <a:solidFill>
                  <a:schemeClr val="bg1"/>
                </a:solidFill>
              </a:defRPr>
            </a:lvl3pPr>
            <a:lvl4pPr>
              <a:defRPr sz="1700">
                <a:solidFill>
                  <a:schemeClr val="accent2"/>
                </a:solidFill>
              </a:defRPr>
            </a:lvl4pPr>
            <a:lvl5pPr>
              <a:defRPr sz="1700">
                <a:solidFill>
                  <a:schemeClr val="accent2"/>
                </a:solidFill>
              </a:defRPr>
            </a:lvl5pPr>
          </a:lstStyle>
          <a:p>
            <a:pPr lvl="0"/>
            <a:r>
              <a:rPr lang="en-US" smtClean="0"/>
              <a:t>Click to add outline item</a:t>
            </a:r>
          </a:p>
          <a:p>
            <a:pPr lvl="1"/>
            <a:r>
              <a:rPr lang="en-US" smtClean="0"/>
              <a:t>Click to add bullet point</a:t>
            </a:r>
          </a:p>
          <a:p>
            <a:pPr lvl="2"/>
            <a:r>
              <a:rPr lang="en-US" smtClean="0"/>
              <a:t>Click to add text</a:t>
            </a:r>
          </a:p>
        </p:txBody>
      </p:sp>
      <p:sp>
        <p:nvSpPr>
          <p:cNvPr id="17" name="Text Placeholder 3"/>
          <p:cNvSpPr>
            <a:spLocks noGrp="1"/>
          </p:cNvSpPr>
          <p:nvPr>
            <p:ph type="body" sz="quarter" idx="15" hasCustomPrompt="1"/>
          </p:nvPr>
        </p:nvSpPr>
        <p:spPr>
          <a:xfrm>
            <a:off x="5073728" y="3908503"/>
            <a:ext cx="3206828" cy="729141"/>
          </a:xfrm>
        </p:spPr>
        <p:txBody>
          <a:bodyPr/>
          <a:lstStyle>
            <a:lvl1pPr marL="0" indent="0">
              <a:lnSpc>
                <a:spcPct val="85000"/>
              </a:lnSpc>
              <a:spcBef>
                <a:spcPts val="200"/>
              </a:spcBef>
              <a:buClr>
                <a:schemeClr val="bg1"/>
              </a:buClr>
              <a:buFont typeface="+mj-lt"/>
              <a:buNone/>
              <a:defRPr sz="1350" b="0" baseline="0">
                <a:solidFill>
                  <a:schemeClr val="bg1"/>
                </a:solidFill>
                <a:latin typeface="+mn-lt"/>
              </a:defRPr>
            </a:lvl1pPr>
            <a:lvl2pPr>
              <a:defRPr sz="1600">
                <a:solidFill>
                  <a:schemeClr val="accent2"/>
                </a:solidFill>
              </a:defRPr>
            </a:lvl2pPr>
            <a:lvl3pPr>
              <a:defRPr sz="1600">
                <a:solidFill>
                  <a:schemeClr val="accent2"/>
                </a:solidFill>
              </a:defRPr>
            </a:lvl3pPr>
            <a:lvl4pPr>
              <a:defRPr sz="1600">
                <a:solidFill>
                  <a:schemeClr val="accent2"/>
                </a:solidFill>
              </a:defRPr>
            </a:lvl4pPr>
            <a:lvl5pPr>
              <a:defRPr sz="1600">
                <a:solidFill>
                  <a:schemeClr val="accent2"/>
                </a:solidFill>
              </a:defRPr>
            </a:lvl5pPr>
          </a:lstStyle>
          <a:p>
            <a:pPr lvl="0"/>
            <a:r>
              <a:rPr lang="en-US" smtClean="0"/>
              <a:t>Click to add other information</a:t>
            </a:r>
          </a:p>
        </p:txBody>
      </p:sp>
    </p:spTree>
    <p:extLst>
      <p:ext uri="{BB962C8B-B14F-4D97-AF65-F5344CB8AC3E}">
        <p14:creationId xmlns:p14="http://schemas.microsoft.com/office/powerpoint/2010/main" val="28492609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allout">
    <p:bg>
      <p:bgPr>
        <a:solidFill>
          <a:schemeClr val="accent6"/>
        </a:solidFill>
        <a:effectLst/>
      </p:bgPr>
    </p:bg>
    <p:spTree>
      <p:nvGrpSpPr>
        <p:cNvPr id="1" name=""/>
        <p:cNvGrpSpPr/>
        <p:nvPr/>
      </p:nvGrpSpPr>
      <p:grpSpPr>
        <a:xfrm>
          <a:off x="0" y="0"/>
          <a:ext cx="0" cy="0"/>
          <a:chOff x="0" y="0"/>
          <a:chExt cx="0" cy="0"/>
        </a:xfrm>
      </p:grpSpPr>
      <p:sp>
        <p:nvSpPr>
          <p:cNvPr id="14" name="Text Placeholder 12"/>
          <p:cNvSpPr>
            <a:spLocks noGrp="1"/>
          </p:cNvSpPr>
          <p:nvPr>
            <p:ph type="body" sz="quarter" idx="12" hasCustomPrompt="1"/>
          </p:nvPr>
        </p:nvSpPr>
        <p:spPr>
          <a:xfrm>
            <a:off x="786384" y="979036"/>
            <a:ext cx="7516368" cy="3415165"/>
          </a:xfrm>
        </p:spPr>
        <p:txBody>
          <a:bodyPr anchor="t" anchorCtr="0"/>
          <a:lstStyle>
            <a:lvl1pPr>
              <a:lnSpc>
                <a:spcPct val="86000"/>
              </a:lnSpc>
              <a:spcBef>
                <a:spcPts val="0"/>
              </a:spcBef>
              <a:defRPr sz="3200" b="0" i="1" cap="none" baseline="0">
                <a:solidFill>
                  <a:schemeClr val="bg2"/>
                </a:solidFill>
                <a:latin typeface="+mn-lt"/>
              </a:defRPr>
            </a:lvl1pPr>
            <a:lvl5pPr>
              <a:defRPr/>
            </a:lvl5pPr>
          </a:lstStyle>
          <a:p>
            <a:pPr lvl="0"/>
            <a:r>
              <a:rPr lang="en-US" smtClean="0"/>
              <a:t>Click to add callout text</a:t>
            </a:r>
          </a:p>
          <a:p>
            <a:pPr lvl="0"/>
            <a:endParaRPr lang="en-US" dirty="0" smtClean="0"/>
          </a:p>
        </p:txBody>
      </p:sp>
    </p:spTree>
    <p:extLst>
      <p:ext uri="{BB962C8B-B14F-4D97-AF65-F5344CB8AC3E}">
        <p14:creationId xmlns:p14="http://schemas.microsoft.com/office/powerpoint/2010/main" val="19490311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86384" y="576272"/>
            <a:ext cx="4507992" cy="514350"/>
          </a:xfrm>
          <a:prstGeom prst="rect">
            <a:avLst/>
          </a:prstGeom>
          <a:noFill/>
          <a:ln w="9525">
            <a:noFill/>
            <a:miter lim="800000"/>
            <a:headEnd/>
            <a:tailEnd/>
          </a:ln>
          <a:effectLst/>
        </p:spPr>
        <p:txBody>
          <a:bodyPr vert="horz" wrap="square" lIns="201168" tIns="0" rIns="0" bIns="0" numCol="1" anchor="t" anchorCtr="0" compatLnSpc="1">
            <a:prstTxWarp prst="textNoShape">
              <a:avLst/>
            </a:prstTxWarp>
            <a:noAutofit/>
          </a:bodyPr>
          <a:lstStyle/>
          <a:p>
            <a:pPr lvl="0"/>
            <a:r>
              <a:rPr lang="en-US" smtClean="0"/>
              <a:t>click to add title</a:t>
            </a:r>
          </a:p>
        </p:txBody>
      </p:sp>
      <p:sp>
        <p:nvSpPr>
          <p:cNvPr id="1027" name="Rectangle 3"/>
          <p:cNvSpPr>
            <a:spLocks noGrp="1" noChangeArrowheads="1"/>
          </p:cNvSpPr>
          <p:nvPr>
            <p:ph type="body" idx="1"/>
          </p:nvPr>
        </p:nvSpPr>
        <p:spPr bwMode="auto">
          <a:xfrm>
            <a:off x="750733" y="1894689"/>
            <a:ext cx="8520112" cy="375761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cSld>
  <p:clrMap bg1="lt1" tx1="dk1" bg2="lt2" tx2="dk2" accent1="accent1" accent2="accent2" accent3="accent3" accent4="accent4" accent5="accent5" accent6="accent6" hlink="hlink" folHlink="folHlink"/>
  <p:sldLayoutIdLst>
    <p:sldLayoutId id="2147483788" r:id="rId1"/>
    <p:sldLayoutId id="2147483789" r:id="rId2"/>
    <p:sldLayoutId id="2147483808" r:id="rId3"/>
    <p:sldLayoutId id="2147483792" r:id="rId4"/>
    <p:sldLayoutId id="2147483794" r:id="rId5"/>
    <p:sldLayoutId id="2147483803" r:id="rId6"/>
    <p:sldLayoutId id="2147483802" r:id="rId7"/>
    <p:sldLayoutId id="2147483801" r:id="rId8"/>
    <p:sldLayoutId id="2147483804" r:id="rId9"/>
    <p:sldLayoutId id="2147483809" r:id="rId10"/>
    <p:sldLayoutId id="2147483810" r:id="rId11"/>
    <p:sldLayoutId id="2147483805" r:id="rId12"/>
    <p:sldLayoutId id="2147483806" r:id="rId13"/>
    <p:sldLayoutId id="2147483807" r:id="rId14"/>
  </p:sldLayoutIdLst>
  <p:timing>
    <p:tnLst>
      <p:par>
        <p:cTn id="1" dur="indefinite" restart="never" nodeType="tmRoot"/>
      </p:par>
    </p:tnLst>
  </p:timing>
  <p:hf hdr="0" dt="0"/>
  <p:txStyles>
    <p:titleStyle>
      <a:lvl1pPr algn="l" rtl="0" eaLnBrk="1" fontAlgn="base" hangingPunct="1">
        <a:lnSpc>
          <a:spcPct val="80000"/>
        </a:lnSpc>
        <a:spcBef>
          <a:spcPct val="0"/>
        </a:spcBef>
        <a:spcAft>
          <a:spcPct val="0"/>
        </a:spcAft>
        <a:defRPr sz="4400" b="0" cap="all" baseline="0">
          <a:solidFill>
            <a:schemeClr val="tx1"/>
          </a:solidFill>
          <a:latin typeface="+mj-lt"/>
          <a:ea typeface="+mj-ea"/>
          <a:cs typeface="+mj-cs"/>
        </a:defRPr>
      </a:lvl1pPr>
      <a:lvl2pPr algn="l" rtl="0" eaLnBrk="1" fontAlgn="base" hangingPunct="1">
        <a:lnSpc>
          <a:spcPct val="85000"/>
        </a:lnSpc>
        <a:spcBef>
          <a:spcPct val="0"/>
        </a:spcBef>
        <a:spcAft>
          <a:spcPct val="0"/>
        </a:spcAft>
        <a:defRPr sz="2800" b="1">
          <a:solidFill>
            <a:schemeClr val="tx1"/>
          </a:solidFill>
          <a:latin typeface="Arial" charset="0"/>
          <a:cs typeface="Arial" charset="0"/>
        </a:defRPr>
      </a:lvl2pPr>
      <a:lvl3pPr algn="l" rtl="0" eaLnBrk="1" fontAlgn="base" hangingPunct="1">
        <a:lnSpc>
          <a:spcPct val="85000"/>
        </a:lnSpc>
        <a:spcBef>
          <a:spcPct val="0"/>
        </a:spcBef>
        <a:spcAft>
          <a:spcPct val="0"/>
        </a:spcAft>
        <a:defRPr sz="2800" b="1">
          <a:solidFill>
            <a:schemeClr val="tx1"/>
          </a:solidFill>
          <a:latin typeface="Arial" charset="0"/>
          <a:cs typeface="Arial" charset="0"/>
        </a:defRPr>
      </a:lvl3pPr>
      <a:lvl4pPr algn="l" rtl="0" eaLnBrk="1" fontAlgn="base" hangingPunct="1">
        <a:lnSpc>
          <a:spcPct val="85000"/>
        </a:lnSpc>
        <a:spcBef>
          <a:spcPct val="0"/>
        </a:spcBef>
        <a:spcAft>
          <a:spcPct val="0"/>
        </a:spcAft>
        <a:defRPr sz="2800" b="1">
          <a:solidFill>
            <a:schemeClr val="tx1"/>
          </a:solidFill>
          <a:latin typeface="Arial" charset="0"/>
          <a:cs typeface="Arial" charset="0"/>
        </a:defRPr>
      </a:lvl4pPr>
      <a:lvl5pPr algn="l" rtl="0" eaLnBrk="1" fontAlgn="base" hangingPunct="1">
        <a:lnSpc>
          <a:spcPct val="85000"/>
        </a:lnSpc>
        <a:spcBef>
          <a:spcPct val="0"/>
        </a:spcBef>
        <a:spcAft>
          <a:spcPct val="0"/>
        </a:spcAft>
        <a:defRPr sz="2800" b="1">
          <a:solidFill>
            <a:schemeClr val="tx1"/>
          </a:solidFill>
          <a:latin typeface="Arial" charset="0"/>
          <a:cs typeface="Arial" charset="0"/>
        </a:defRPr>
      </a:lvl5pPr>
      <a:lvl6pPr marL="457200" algn="l" rtl="0" eaLnBrk="1" fontAlgn="base" hangingPunct="1">
        <a:lnSpc>
          <a:spcPct val="85000"/>
        </a:lnSpc>
        <a:spcBef>
          <a:spcPct val="0"/>
        </a:spcBef>
        <a:spcAft>
          <a:spcPct val="0"/>
        </a:spcAft>
        <a:defRPr sz="2800" b="1">
          <a:solidFill>
            <a:schemeClr val="tx1"/>
          </a:solidFill>
          <a:latin typeface="Arial" charset="0"/>
          <a:cs typeface="Arial" charset="0"/>
        </a:defRPr>
      </a:lvl6pPr>
      <a:lvl7pPr marL="914400" algn="l" rtl="0" eaLnBrk="1" fontAlgn="base" hangingPunct="1">
        <a:lnSpc>
          <a:spcPct val="85000"/>
        </a:lnSpc>
        <a:spcBef>
          <a:spcPct val="0"/>
        </a:spcBef>
        <a:spcAft>
          <a:spcPct val="0"/>
        </a:spcAft>
        <a:defRPr sz="2800" b="1">
          <a:solidFill>
            <a:schemeClr val="tx1"/>
          </a:solidFill>
          <a:latin typeface="Arial" charset="0"/>
          <a:cs typeface="Arial" charset="0"/>
        </a:defRPr>
      </a:lvl7pPr>
      <a:lvl8pPr marL="1371600" algn="l" rtl="0" eaLnBrk="1" fontAlgn="base" hangingPunct="1">
        <a:lnSpc>
          <a:spcPct val="85000"/>
        </a:lnSpc>
        <a:spcBef>
          <a:spcPct val="0"/>
        </a:spcBef>
        <a:spcAft>
          <a:spcPct val="0"/>
        </a:spcAft>
        <a:defRPr sz="2800" b="1">
          <a:solidFill>
            <a:schemeClr val="tx1"/>
          </a:solidFill>
          <a:latin typeface="Arial" charset="0"/>
          <a:cs typeface="Arial" charset="0"/>
        </a:defRPr>
      </a:lvl8pPr>
      <a:lvl9pPr marL="1828800" algn="l" rtl="0" eaLnBrk="1" fontAlgn="base" hangingPunct="1">
        <a:lnSpc>
          <a:spcPct val="85000"/>
        </a:lnSpc>
        <a:spcBef>
          <a:spcPct val="0"/>
        </a:spcBef>
        <a:spcAft>
          <a:spcPct val="0"/>
        </a:spcAft>
        <a:defRPr sz="2800" b="1">
          <a:solidFill>
            <a:schemeClr val="tx1"/>
          </a:solidFill>
          <a:latin typeface="Arial" charset="0"/>
          <a:cs typeface="Arial" charset="0"/>
        </a:defRPr>
      </a:lvl9pPr>
    </p:titleStyle>
    <p:bodyStyle>
      <a:lvl1pPr marL="201168" algn="l" rtl="0" eaLnBrk="1" fontAlgn="base" hangingPunct="1">
        <a:lnSpc>
          <a:spcPct val="95000"/>
        </a:lnSpc>
        <a:spcBef>
          <a:spcPts val="1500"/>
        </a:spcBef>
        <a:spcAft>
          <a:spcPct val="0"/>
        </a:spcAft>
        <a:buClr>
          <a:schemeClr val="accent1"/>
        </a:buClr>
        <a:buSzPct val="90000"/>
        <a:buFont typeface="Wingdings" pitchFamily="2" charset="2"/>
        <a:defRPr sz="1700">
          <a:solidFill>
            <a:schemeClr val="accent2"/>
          </a:solidFill>
          <a:latin typeface="+mn-lt"/>
          <a:ea typeface="+mn-ea"/>
          <a:cs typeface="+mn-cs"/>
        </a:defRPr>
      </a:lvl1pPr>
      <a:lvl2pPr marL="201168" indent="-227013" algn="l" rtl="0" eaLnBrk="1" fontAlgn="base" hangingPunct="1">
        <a:lnSpc>
          <a:spcPct val="95000"/>
        </a:lnSpc>
        <a:spcBef>
          <a:spcPts val="1250"/>
        </a:spcBef>
        <a:spcAft>
          <a:spcPct val="0"/>
        </a:spcAft>
        <a:buClr>
          <a:schemeClr val="tx1"/>
        </a:buClr>
        <a:buSzPct val="100000"/>
        <a:buFont typeface="Georgia" panose="02040502050405020303" pitchFamily="18" charset="0"/>
        <a:buChar char="»"/>
        <a:defRPr sz="2000">
          <a:solidFill>
            <a:schemeClr val="tx1"/>
          </a:solidFill>
          <a:latin typeface="+mn-lt"/>
          <a:cs typeface="+mn-cs"/>
        </a:defRPr>
      </a:lvl2pPr>
      <a:lvl3pPr marL="201168" indent="-188913" algn="l" rtl="0" eaLnBrk="1" fontAlgn="base" hangingPunct="1">
        <a:spcBef>
          <a:spcPts val="900"/>
        </a:spcBef>
        <a:spcAft>
          <a:spcPts val="0"/>
        </a:spcAft>
        <a:buClr>
          <a:schemeClr val="tx1"/>
        </a:buClr>
        <a:buSzPct val="100000"/>
        <a:buFont typeface="Georgia" panose="02040502050405020303" pitchFamily="18" charset="0"/>
        <a:buChar char="»"/>
        <a:defRPr sz="2000">
          <a:solidFill>
            <a:schemeClr val="tx1"/>
          </a:solidFill>
          <a:latin typeface="+mn-lt"/>
          <a:cs typeface="+mn-cs"/>
        </a:defRPr>
      </a:lvl3pPr>
      <a:lvl4pPr marL="201168" indent="-192024" algn="l" rtl="0" eaLnBrk="1" fontAlgn="base" hangingPunct="1">
        <a:spcBef>
          <a:spcPts val="900"/>
        </a:spcBef>
        <a:spcAft>
          <a:spcPts val="0"/>
        </a:spcAft>
        <a:buClr>
          <a:schemeClr val="accent2"/>
        </a:buClr>
        <a:buSzPct val="90000"/>
        <a:buFont typeface="Wingdings" panose="05000000000000000000" pitchFamily="2" charset="2"/>
        <a:buChar char="§"/>
        <a:defRPr sz="2000">
          <a:solidFill>
            <a:schemeClr val="tx1"/>
          </a:solidFill>
          <a:latin typeface="+mn-lt"/>
          <a:cs typeface="+mn-cs"/>
        </a:defRPr>
      </a:lvl4pPr>
      <a:lvl5pPr marL="201168" indent="-192024" algn="l" rtl="0" eaLnBrk="1" fontAlgn="base" hangingPunct="1">
        <a:spcBef>
          <a:spcPts val="900"/>
        </a:spcBef>
        <a:spcAft>
          <a:spcPts val="0"/>
        </a:spcAft>
        <a:buClr>
          <a:schemeClr val="accent2"/>
        </a:buClr>
        <a:buFont typeface="Arial" charset="0"/>
        <a:buChar char="­"/>
        <a:defRPr sz="2000">
          <a:solidFill>
            <a:schemeClr val="tx1"/>
          </a:solidFill>
          <a:latin typeface="+mn-lt"/>
          <a:cs typeface="+mn-cs"/>
        </a:defRPr>
      </a:lvl5pPr>
      <a:lvl6pPr marL="12096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6pPr>
      <a:lvl7pPr marL="16668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7pPr>
      <a:lvl8pPr marL="21240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8pPr>
      <a:lvl9pPr marL="25812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11.xml"/><Relationship Id="rId4" Type="http://schemas.openxmlformats.org/officeDocument/2006/relationships/image" Target="../media/image10.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p:cNvSpPr/>
          <p:nvPr/>
        </p:nvSpPr>
        <p:spPr bwMode="auto">
          <a:xfrm>
            <a:off x="0" y="-71652"/>
            <a:ext cx="9144000" cy="5148072"/>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95000"/>
              </a:lnSpc>
              <a:spcBef>
                <a:spcPct val="50000"/>
              </a:spcBef>
              <a:spcAft>
                <a:spcPct val="0"/>
              </a:spcAft>
              <a:buClrTx/>
              <a:buSzTx/>
              <a:buFontTx/>
              <a:buNone/>
              <a:tabLst/>
            </a:pPr>
            <a:endParaRPr kumimoji="0" lang="en-US" sz="1800" b="0" i="0" u="none" strike="noStrike" cap="none" normalizeH="0" baseline="0" smtClean="0">
              <a:ln>
                <a:noFill/>
              </a:ln>
              <a:solidFill>
                <a:schemeClr val="bg1"/>
              </a:solidFill>
              <a:effectLst/>
              <a:latin typeface="Arial" charset="0"/>
              <a:cs typeface="Arial" charset="0"/>
            </a:endParaRPr>
          </a:p>
        </p:txBody>
      </p:sp>
      <p:sp>
        <p:nvSpPr>
          <p:cNvPr id="15" name="Title 14"/>
          <p:cNvSpPr>
            <a:spLocks noGrp="1"/>
          </p:cNvSpPr>
          <p:nvPr>
            <p:ph type="ctrTitle"/>
          </p:nvPr>
        </p:nvSpPr>
        <p:spPr>
          <a:xfrm>
            <a:off x="786384" y="1611418"/>
            <a:ext cx="5702549" cy="1157912"/>
          </a:xfrm>
        </p:spPr>
        <p:txBody>
          <a:bodyPr/>
          <a:lstStyle/>
          <a:p>
            <a:r>
              <a:rPr lang="en-US" b="1" dirty="0" smtClean="0"/>
              <a:t>Where do we go from here</a:t>
            </a:r>
            <a:r>
              <a:rPr lang="en-US" b="1" dirty="0" smtClean="0"/>
              <a:t>? </a:t>
            </a:r>
            <a:r>
              <a:rPr lang="en-US" b="1" dirty="0" smtClean="0"/>
              <a:t/>
            </a:r>
            <a:br>
              <a:rPr lang="en-US" b="1" dirty="0" smtClean="0"/>
            </a:br>
            <a:r>
              <a:rPr lang="en-US" sz="2400" b="1" dirty="0" smtClean="0"/>
              <a:t>A Practical Approach to </a:t>
            </a:r>
            <a:r>
              <a:rPr lang="en-US" sz="2400" b="1" dirty="0" err="1" smtClean="0"/>
              <a:t>SustainABILITY</a:t>
            </a:r>
            <a:endParaRPr lang="en-US" sz="2400" b="1" dirty="0"/>
          </a:p>
        </p:txBody>
      </p:sp>
      <p:sp>
        <p:nvSpPr>
          <p:cNvPr id="16" name="Text Placeholder 15"/>
          <p:cNvSpPr>
            <a:spLocks noGrp="1"/>
          </p:cNvSpPr>
          <p:nvPr>
            <p:ph type="body" sz="quarter" idx="15"/>
          </p:nvPr>
        </p:nvSpPr>
        <p:spPr>
          <a:xfrm>
            <a:off x="786384" y="4197428"/>
            <a:ext cx="4434840" cy="499766"/>
          </a:xfrm>
        </p:spPr>
        <p:txBody>
          <a:bodyPr/>
          <a:lstStyle/>
          <a:p>
            <a:r>
              <a:rPr lang="en-US" dirty="0" smtClean="0"/>
              <a:t>ATE Conference 2014</a:t>
            </a:r>
          </a:p>
          <a:p>
            <a:r>
              <a:rPr lang="en-US" dirty="0" smtClean="0"/>
              <a:t>Omni Shoreham Hotel</a:t>
            </a:r>
          </a:p>
          <a:p>
            <a:r>
              <a:rPr lang="en-US" dirty="0" smtClean="0"/>
              <a:t>October 22, 2014</a:t>
            </a:r>
            <a:endParaRPr lang="en-US" dirty="0"/>
          </a:p>
        </p:txBody>
      </p:sp>
      <p:sp>
        <p:nvSpPr>
          <p:cNvPr id="17" name="Text Placeholder 16"/>
          <p:cNvSpPr>
            <a:spLocks noGrp="1"/>
          </p:cNvSpPr>
          <p:nvPr>
            <p:ph type="body" sz="quarter" idx="16"/>
          </p:nvPr>
        </p:nvSpPr>
        <p:spPr>
          <a:xfrm>
            <a:off x="786384" y="3671928"/>
            <a:ext cx="4434840" cy="283125"/>
          </a:xfrm>
        </p:spPr>
        <p:txBody>
          <a:bodyPr/>
          <a:lstStyle/>
          <a:p>
            <a:endParaRPr lang="en-US" dirty="0" smtClean="0"/>
          </a:p>
          <a:p>
            <a:endParaRPr lang="en-US" dirty="0"/>
          </a:p>
          <a:p>
            <a:r>
              <a:rPr lang="en-US" dirty="0" smtClean="0"/>
              <a:t>Nancy Maron</a:t>
            </a:r>
          </a:p>
          <a:p>
            <a:r>
              <a:rPr lang="en-US" dirty="0" smtClean="0"/>
              <a:t>Jessie Brown</a:t>
            </a:r>
            <a:endParaRPr lang="en-US" dirty="0"/>
          </a:p>
        </p:txBody>
      </p:sp>
      <p:sp>
        <p:nvSpPr>
          <p:cNvPr id="9" name="Text Placeholder 8"/>
          <p:cNvSpPr>
            <a:spLocks noGrp="1"/>
          </p:cNvSpPr>
          <p:nvPr>
            <p:ph type="body" sz="quarter" idx="18"/>
          </p:nvPr>
        </p:nvSpPr>
        <p:spPr/>
        <p:txBody>
          <a:bodyPr/>
          <a:lstStyle/>
          <a:p>
            <a:r>
              <a:rPr lang="en-US" dirty="0" smtClean="0"/>
              <a:t>ITHAKA S+R</a:t>
            </a:r>
            <a:endParaRPr lang="en-US" dirty="0"/>
          </a:p>
        </p:txBody>
      </p:sp>
      <p:pic>
        <p:nvPicPr>
          <p:cNvPr id="21" name="Picture 2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34503" y="2028206"/>
            <a:ext cx="1009497" cy="1261872"/>
          </a:xfrm>
          <a:prstGeom prst="rect">
            <a:avLst/>
          </a:prstGeom>
        </p:spPr>
      </p:pic>
      <p:pic>
        <p:nvPicPr>
          <p:cNvPr id="8" name="Picture 7" descr="ATE Presentation Logo.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68685" y="3599056"/>
            <a:ext cx="2475316" cy="513786"/>
          </a:xfrm>
          <a:prstGeom prst="rect">
            <a:avLst/>
          </a:prstGeom>
        </p:spPr>
      </p:pic>
    </p:spTree>
    <p:extLst>
      <p:ext uri="{BB962C8B-B14F-4D97-AF65-F5344CB8AC3E}">
        <p14:creationId xmlns:p14="http://schemas.microsoft.com/office/powerpoint/2010/main" val="9920192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 Placeholder 23"/>
          <p:cNvSpPr>
            <a:spLocks noGrp="1"/>
          </p:cNvSpPr>
          <p:nvPr>
            <p:ph type="body" sz="quarter" idx="15"/>
          </p:nvPr>
        </p:nvSpPr>
        <p:spPr>
          <a:xfrm>
            <a:off x="4892961" y="590449"/>
            <a:ext cx="3422142" cy="4198928"/>
          </a:xfrm>
        </p:spPr>
        <p:txBody>
          <a:bodyPr/>
          <a:lstStyle/>
          <a:p>
            <a:endParaRPr lang="en-US" dirty="0" smtClean="0"/>
          </a:p>
          <a:p>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2825963243"/>
              </p:ext>
            </p:extLst>
          </p:nvPr>
        </p:nvGraphicFramePr>
        <p:xfrm>
          <a:off x="574157" y="613828"/>
          <a:ext cx="3444949" cy="3698772"/>
        </p:xfrm>
        <a:graphic>
          <a:graphicData uri="http://schemas.openxmlformats.org/drawingml/2006/table">
            <a:tbl>
              <a:tblPr firstRow="1" bandRow="1">
                <a:tableStyleId>{5C22544A-7EE6-4342-B048-85BDC9FD1C3A}</a:tableStyleId>
              </a:tblPr>
              <a:tblGrid>
                <a:gridCol w="3444949"/>
              </a:tblGrid>
              <a:tr h="370840">
                <a:tc>
                  <a:txBody>
                    <a:bodyPr/>
                    <a:lstStyle/>
                    <a:p>
                      <a:r>
                        <a:rPr lang="en-US" dirty="0" smtClean="0"/>
                        <a:t>Resources</a:t>
                      </a:r>
                      <a:r>
                        <a:rPr lang="en-US" baseline="0" dirty="0" smtClean="0"/>
                        <a:t> Needed</a:t>
                      </a:r>
                      <a:endParaRPr lang="en-AU" dirty="0"/>
                    </a:p>
                  </a:txBody>
                  <a:tcPr/>
                </a:tc>
              </a:tr>
              <a:tr h="370840">
                <a:tc>
                  <a:txBody>
                    <a:bodyPr/>
                    <a:lstStyle/>
                    <a:p>
                      <a:endParaRPr lang="en-AU" dirty="0"/>
                    </a:p>
                  </a:txBody>
                  <a:tcPr/>
                </a:tc>
              </a:tr>
              <a:tr h="370840">
                <a:tc>
                  <a:txBody>
                    <a:bodyPr/>
                    <a:lstStyle/>
                    <a:p>
                      <a:r>
                        <a:rPr lang="en-US" dirty="0" smtClean="0"/>
                        <a:t>Project Management</a:t>
                      </a:r>
                      <a:endParaRPr lang="en-AU" dirty="0"/>
                    </a:p>
                  </a:txBody>
                  <a:tcPr/>
                </a:tc>
              </a:tr>
              <a:tr h="370840">
                <a:tc>
                  <a:txBody>
                    <a:bodyPr/>
                    <a:lstStyle/>
                    <a:p>
                      <a:r>
                        <a:rPr lang="en-US" dirty="0" smtClean="0"/>
                        <a:t>IT Development</a:t>
                      </a:r>
                      <a:endParaRPr lang="en-AU" dirty="0"/>
                    </a:p>
                  </a:txBody>
                  <a:tcPr/>
                </a:tc>
              </a:tr>
              <a:tr h="370840">
                <a:tc>
                  <a:txBody>
                    <a:bodyPr/>
                    <a:lstStyle/>
                    <a:p>
                      <a:r>
                        <a:rPr lang="en-US" dirty="0" smtClean="0"/>
                        <a:t>Content</a:t>
                      </a:r>
                      <a:r>
                        <a:rPr lang="en-US" baseline="0" dirty="0" smtClean="0"/>
                        <a:t> Creation</a:t>
                      </a:r>
                      <a:endParaRPr lang="en-AU" dirty="0"/>
                    </a:p>
                  </a:txBody>
                  <a:tcPr/>
                </a:tc>
              </a:tr>
              <a:tr h="370840">
                <a:tc>
                  <a:txBody>
                    <a:bodyPr/>
                    <a:lstStyle/>
                    <a:p>
                      <a:r>
                        <a:rPr lang="en-US" dirty="0" smtClean="0"/>
                        <a:t>Event Planning</a:t>
                      </a:r>
                      <a:endParaRPr lang="en-AU" dirty="0"/>
                    </a:p>
                  </a:txBody>
                  <a:tcPr/>
                </a:tc>
              </a:tr>
              <a:tr h="370840">
                <a:tc>
                  <a:txBody>
                    <a:bodyPr/>
                    <a:lstStyle/>
                    <a:p>
                      <a:r>
                        <a:rPr lang="en-US" dirty="0" smtClean="0"/>
                        <a:t>Outreach and Promotion</a:t>
                      </a:r>
                      <a:endParaRPr lang="en-AU" dirty="0"/>
                    </a:p>
                  </a:txBody>
                  <a:tcPr/>
                </a:tc>
              </a:tr>
              <a:tr h="370840">
                <a:tc>
                  <a:txBody>
                    <a:bodyPr/>
                    <a:lstStyle/>
                    <a:p>
                      <a:r>
                        <a:rPr lang="en-US" dirty="0" smtClean="0"/>
                        <a:t>Legal Guidance</a:t>
                      </a:r>
                      <a:endParaRPr lang="en-AU" dirty="0"/>
                    </a:p>
                  </a:txBody>
                  <a:tcPr/>
                </a:tc>
              </a:tr>
              <a:tr h="366026">
                <a:tc>
                  <a:txBody>
                    <a:bodyPr/>
                    <a:lstStyle/>
                    <a:p>
                      <a:r>
                        <a:rPr lang="en-US" dirty="0" smtClean="0"/>
                        <a:t>Financial</a:t>
                      </a:r>
                      <a:r>
                        <a:rPr lang="en-US" baseline="0" dirty="0" smtClean="0"/>
                        <a:t> Guidance</a:t>
                      </a:r>
                      <a:endParaRPr lang="en-AU" dirty="0"/>
                    </a:p>
                  </a:txBody>
                  <a:tcPr/>
                </a:tc>
              </a:tr>
              <a:tr h="366026">
                <a:tc>
                  <a:txBody>
                    <a:bodyPr/>
                    <a:lstStyle/>
                    <a:p>
                      <a:r>
                        <a:rPr lang="en-US" dirty="0" smtClean="0"/>
                        <a:t>Office/Classroom Space</a:t>
                      </a:r>
                      <a:endParaRPr lang="en-AU" dirty="0"/>
                    </a:p>
                  </a:txBody>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479875229"/>
              </p:ext>
            </p:extLst>
          </p:nvPr>
        </p:nvGraphicFramePr>
        <p:xfrm>
          <a:off x="4154227" y="620916"/>
          <a:ext cx="4132523" cy="3688810"/>
        </p:xfrm>
        <a:graphic>
          <a:graphicData uri="http://schemas.openxmlformats.org/drawingml/2006/table">
            <a:tbl>
              <a:tblPr firstRow="1" bandRow="1">
                <a:tableStyleId>{5C22544A-7EE6-4342-B048-85BDC9FD1C3A}</a:tableStyleId>
              </a:tblPr>
              <a:tblGrid>
                <a:gridCol w="1354550"/>
                <a:gridCol w="1400465"/>
                <a:gridCol w="1377508"/>
              </a:tblGrid>
              <a:tr h="378441">
                <a:tc>
                  <a:txBody>
                    <a:bodyPr/>
                    <a:lstStyle/>
                    <a:p>
                      <a:r>
                        <a:rPr lang="en-US" sz="1600" dirty="0" smtClean="0"/>
                        <a:t>From…?</a:t>
                      </a:r>
                      <a:endParaRPr lang="en-AU" sz="1600" dirty="0"/>
                    </a:p>
                  </a:txBody>
                  <a:tcPr/>
                </a:tc>
                <a:tc>
                  <a:txBody>
                    <a:bodyPr/>
                    <a:lstStyle/>
                    <a:p>
                      <a:endParaRPr lang="en-AU" dirty="0"/>
                    </a:p>
                  </a:txBody>
                  <a:tcPr/>
                </a:tc>
                <a:tc>
                  <a:txBody>
                    <a:bodyPr/>
                    <a:lstStyle/>
                    <a:p>
                      <a:endParaRPr lang="en-AU"/>
                    </a:p>
                  </a:txBody>
                  <a:tcPr/>
                </a:tc>
              </a:tr>
              <a:tr h="369273">
                <a:tc>
                  <a:txBody>
                    <a:bodyPr/>
                    <a:lstStyle/>
                    <a:p>
                      <a:r>
                        <a:rPr lang="en-US" sz="1200" dirty="0" smtClean="0"/>
                        <a:t>Direct Payment</a:t>
                      </a:r>
                      <a:endParaRPr lang="en-AU" sz="1200" dirty="0"/>
                    </a:p>
                  </a:txBody>
                  <a:tcPr/>
                </a:tc>
                <a:tc>
                  <a:txBody>
                    <a:bodyPr/>
                    <a:lstStyle/>
                    <a:p>
                      <a:r>
                        <a:rPr lang="en-US" sz="1200" dirty="0" smtClean="0"/>
                        <a:t>In-kind</a:t>
                      </a:r>
                      <a:r>
                        <a:rPr lang="en-US" sz="1200" baseline="0" dirty="0" smtClean="0"/>
                        <a:t> support</a:t>
                      </a:r>
                      <a:endParaRPr lang="en-AU" sz="1200" dirty="0"/>
                    </a:p>
                  </a:txBody>
                  <a:tcPr/>
                </a:tc>
                <a:tc>
                  <a:txBody>
                    <a:bodyPr/>
                    <a:lstStyle/>
                    <a:p>
                      <a:r>
                        <a:rPr lang="en-US" sz="1200" dirty="0" smtClean="0"/>
                        <a:t>Volunteer Labor</a:t>
                      </a:r>
                      <a:endParaRPr lang="en-AU" sz="1200" dirty="0"/>
                    </a:p>
                  </a:txBody>
                  <a:tcPr/>
                </a:tc>
              </a:tr>
              <a:tr h="367637">
                <a:tc>
                  <a:txBody>
                    <a:bodyPr/>
                    <a:lstStyle/>
                    <a:p>
                      <a:r>
                        <a:rPr lang="en-US" dirty="0" smtClean="0"/>
                        <a:t>X</a:t>
                      </a:r>
                      <a:endParaRPr lang="en-AU" dirty="0"/>
                    </a:p>
                  </a:txBody>
                  <a:tcPr/>
                </a:tc>
                <a:tc>
                  <a:txBody>
                    <a:bodyPr/>
                    <a:lstStyle/>
                    <a:p>
                      <a:endParaRPr lang="en-AU"/>
                    </a:p>
                  </a:txBody>
                  <a:tcPr/>
                </a:tc>
                <a:tc>
                  <a:txBody>
                    <a:bodyPr/>
                    <a:lstStyle/>
                    <a:p>
                      <a:endParaRPr lang="en-AU"/>
                    </a:p>
                  </a:txBody>
                  <a:tcPr/>
                </a:tc>
              </a:tr>
              <a:tr h="367637">
                <a:tc>
                  <a:txBody>
                    <a:bodyPr/>
                    <a:lstStyle/>
                    <a:p>
                      <a:r>
                        <a:rPr lang="en-US" dirty="0" smtClean="0"/>
                        <a:t>X</a:t>
                      </a:r>
                      <a:endParaRPr lang="en-AU" dirty="0"/>
                    </a:p>
                  </a:txBody>
                  <a:tcPr/>
                </a:tc>
                <a:tc>
                  <a:txBody>
                    <a:bodyPr/>
                    <a:lstStyle/>
                    <a:p>
                      <a:endParaRPr lang="en-AU" dirty="0"/>
                    </a:p>
                  </a:txBody>
                  <a:tcPr/>
                </a:tc>
                <a:tc>
                  <a:txBody>
                    <a:bodyPr/>
                    <a:lstStyle/>
                    <a:p>
                      <a:endParaRPr lang="en-AU"/>
                    </a:p>
                  </a:txBody>
                  <a:tcPr/>
                </a:tc>
              </a:tr>
              <a:tr h="367637">
                <a:tc>
                  <a:txBody>
                    <a:bodyPr/>
                    <a:lstStyle/>
                    <a:p>
                      <a:endParaRPr lang="en-AU" dirty="0"/>
                    </a:p>
                  </a:txBody>
                  <a:tcPr/>
                </a:tc>
                <a:tc>
                  <a:txBody>
                    <a:bodyPr/>
                    <a:lstStyle/>
                    <a:p>
                      <a:endParaRPr lang="en-AU" dirty="0"/>
                    </a:p>
                  </a:txBody>
                  <a:tcPr/>
                </a:tc>
                <a:tc>
                  <a:txBody>
                    <a:bodyPr/>
                    <a:lstStyle/>
                    <a:p>
                      <a:r>
                        <a:rPr lang="en-US" dirty="0" smtClean="0"/>
                        <a:t>X</a:t>
                      </a:r>
                      <a:endParaRPr lang="en-AU" dirty="0"/>
                    </a:p>
                  </a:txBody>
                  <a:tcPr/>
                </a:tc>
              </a:tr>
              <a:tr h="367637">
                <a:tc>
                  <a:txBody>
                    <a:bodyPr/>
                    <a:lstStyle/>
                    <a:p>
                      <a:endParaRPr lang="en-AU"/>
                    </a:p>
                  </a:txBody>
                  <a:tcPr/>
                </a:tc>
                <a:tc>
                  <a:txBody>
                    <a:bodyPr/>
                    <a:lstStyle/>
                    <a:p>
                      <a:endParaRPr lang="en-AU" dirty="0"/>
                    </a:p>
                  </a:txBody>
                  <a:tcPr/>
                </a:tc>
                <a:tc>
                  <a:txBody>
                    <a:bodyPr/>
                    <a:lstStyle/>
                    <a:p>
                      <a:r>
                        <a:rPr lang="en-US" dirty="0" smtClean="0"/>
                        <a:t>X</a:t>
                      </a:r>
                      <a:endParaRPr lang="en-AU" dirty="0"/>
                    </a:p>
                  </a:txBody>
                  <a:tcPr/>
                </a:tc>
              </a:tr>
              <a:tr h="367637">
                <a:tc>
                  <a:txBody>
                    <a:bodyPr/>
                    <a:lstStyle/>
                    <a:p>
                      <a:endParaRPr lang="en-AU" dirty="0"/>
                    </a:p>
                  </a:txBody>
                  <a:tcPr/>
                </a:tc>
                <a:tc>
                  <a:txBody>
                    <a:bodyPr/>
                    <a:lstStyle/>
                    <a:p>
                      <a:endParaRPr lang="en-AU" dirty="0"/>
                    </a:p>
                  </a:txBody>
                  <a:tcPr/>
                </a:tc>
                <a:tc>
                  <a:txBody>
                    <a:bodyPr/>
                    <a:lstStyle/>
                    <a:p>
                      <a:r>
                        <a:rPr lang="en-US" dirty="0" smtClean="0"/>
                        <a:t>X</a:t>
                      </a:r>
                      <a:endParaRPr lang="en-AU" dirty="0"/>
                    </a:p>
                  </a:txBody>
                  <a:tcPr/>
                </a:tc>
              </a:tr>
              <a:tr h="367637">
                <a:tc>
                  <a:txBody>
                    <a:bodyPr/>
                    <a:lstStyle/>
                    <a:p>
                      <a:endParaRPr lang="en-AU"/>
                    </a:p>
                  </a:txBody>
                  <a:tcPr/>
                </a:tc>
                <a:tc>
                  <a:txBody>
                    <a:bodyPr/>
                    <a:lstStyle/>
                    <a:p>
                      <a:r>
                        <a:rPr lang="en-US" dirty="0" smtClean="0"/>
                        <a:t>X</a:t>
                      </a:r>
                      <a:endParaRPr lang="en-AU" dirty="0"/>
                    </a:p>
                  </a:txBody>
                  <a:tcPr/>
                </a:tc>
                <a:tc>
                  <a:txBody>
                    <a:bodyPr/>
                    <a:lstStyle/>
                    <a:p>
                      <a:endParaRPr lang="en-AU" dirty="0"/>
                    </a:p>
                  </a:txBody>
                  <a:tcPr/>
                </a:tc>
              </a:tr>
              <a:tr h="367637">
                <a:tc>
                  <a:txBody>
                    <a:bodyPr/>
                    <a:lstStyle/>
                    <a:p>
                      <a:endParaRPr lang="en-AU"/>
                    </a:p>
                  </a:txBody>
                  <a:tcPr/>
                </a:tc>
                <a:tc>
                  <a:txBody>
                    <a:bodyPr/>
                    <a:lstStyle/>
                    <a:p>
                      <a:r>
                        <a:rPr lang="en-US" dirty="0" smtClean="0"/>
                        <a:t>X</a:t>
                      </a:r>
                      <a:endParaRPr lang="en-AU" dirty="0"/>
                    </a:p>
                  </a:txBody>
                  <a:tcPr/>
                </a:tc>
                <a:tc>
                  <a:txBody>
                    <a:bodyPr/>
                    <a:lstStyle/>
                    <a:p>
                      <a:endParaRPr lang="en-AU" dirty="0"/>
                    </a:p>
                  </a:txBody>
                  <a:tcPr/>
                </a:tc>
              </a:tr>
              <a:tr h="367637">
                <a:tc>
                  <a:txBody>
                    <a:bodyPr/>
                    <a:lstStyle/>
                    <a:p>
                      <a:endParaRPr lang="en-AU"/>
                    </a:p>
                  </a:txBody>
                  <a:tcPr/>
                </a:tc>
                <a:tc>
                  <a:txBody>
                    <a:bodyPr/>
                    <a:lstStyle/>
                    <a:p>
                      <a:r>
                        <a:rPr lang="en-US" dirty="0" smtClean="0"/>
                        <a:t>X</a:t>
                      </a:r>
                      <a:endParaRPr lang="en-AU" dirty="0"/>
                    </a:p>
                  </a:txBody>
                  <a:tcPr/>
                </a:tc>
                <a:tc>
                  <a:txBody>
                    <a:bodyPr/>
                    <a:lstStyle/>
                    <a:p>
                      <a:endParaRPr lang="en-AU" dirty="0"/>
                    </a:p>
                  </a:txBody>
                  <a:tcPr/>
                </a:tc>
              </a:tr>
            </a:tbl>
          </a:graphicData>
        </a:graphic>
      </p:graphicFrame>
    </p:spTree>
    <p:extLst>
      <p:ext uri="{BB962C8B-B14F-4D97-AF65-F5344CB8AC3E}">
        <p14:creationId xmlns:p14="http://schemas.microsoft.com/office/powerpoint/2010/main" val="18358511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 Placeholder 23"/>
          <p:cNvSpPr>
            <a:spLocks noGrp="1"/>
          </p:cNvSpPr>
          <p:nvPr>
            <p:ph type="body" sz="quarter" idx="15"/>
          </p:nvPr>
        </p:nvSpPr>
        <p:spPr>
          <a:xfrm>
            <a:off x="4892961" y="590449"/>
            <a:ext cx="3422142" cy="4198928"/>
          </a:xfrm>
        </p:spPr>
        <p:txBody>
          <a:bodyPr/>
          <a:lstStyle/>
          <a:p>
            <a:endParaRPr lang="en-US" dirty="0" smtClean="0"/>
          </a:p>
          <a:p>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4144197385"/>
              </p:ext>
            </p:extLst>
          </p:nvPr>
        </p:nvGraphicFramePr>
        <p:xfrm>
          <a:off x="559981" y="266498"/>
          <a:ext cx="3317360" cy="3369994"/>
        </p:xfrm>
        <a:graphic>
          <a:graphicData uri="http://schemas.openxmlformats.org/drawingml/2006/table">
            <a:tbl>
              <a:tblPr firstRow="1" bandRow="1">
                <a:tableStyleId>{5C22544A-7EE6-4342-B048-85BDC9FD1C3A}</a:tableStyleId>
              </a:tblPr>
              <a:tblGrid>
                <a:gridCol w="3317360"/>
              </a:tblGrid>
              <a:tr h="347960">
                <a:tc>
                  <a:txBody>
                    <a:bodyPr/>
                    <a:lstStyle/>
                    <a:p>
                      <a:r>
                        <a:rPr lang="en-US" dirty="0" smtClean="0"/>
                        <a:t>Resources</a:t>
                      </a:r>
                      <a:r>
                        <a:rPr lang="en-US" baseline="0" dirty="0" smtClean="0"/>
                        <a:t> Needed</a:t>
                      </a:r>
                      <a:endParaRPr lang="en-AU" dirty="0"/>
                    </a:p>
                  </a:txBody>
                  <a:tcPr/>
                </a:tc>
              </a:tr>
              <a:tr h="347960">
                <a:tc>
                  <a:txBody>
                    <a:bodyPr/>
                    <a:lstStyle/>
                    <a:p>
                      <a:endParaRPr lang="en-AU" dirty="0"/>
                    </a:p>
                  </a:txBody>
                  <a:tcPr/>
                </a:tc>
              </a:tr>
              <a:tr h="330883">
                <a:tc>
                  <a:txBody>
                    <a:bodyPr/>
                    <a:lstStyle/>
                    <a:p>
                      <a:r>
                        <a:rPr lang="en-US" sz="1400" dirty="0" smtClean="0"/>
                        <a:t>Project Management</a:t>
                      </a:r>
                      <a:endParaRPr lang="en-AU" sz="1400" dirty="0"/>
                    </a:p>
                  </a:txBody>
                  <a:tcPr/>
                </a:tc>
              </a:tr>
              <a:tr h="330883">
                <a:tc>
                  <a:txBody>
                    <a:bodyPr/>
                    <a:lstStyle/>
                    <a:p>
                      <a:r>
                        <a:rPr lang="en-US" sz="1400" dirty="0" smtClean="0"/>
                        <a:t>IT Development</a:t>
                      </a:r>
                      <a:endParaRPr lang="en-AU" sz="1400" dirty="0"/>
                    </a:p>
                  </a:txBody>
                  <a:tcPr/>
                </a:tc>
              </a:tr>
              <a:tr h="330883">
                <a:tc>
                  <a:txBody>
                    <a:bodyPr/>
                    <a:lstStyle/>
                    <a:p>
                      <a:r>
                        <a:rPr lang="en-US" sz="1400" dirty="0" smtClean="0"/>
                        <a:t>Content</a:t>
                      </a:r>
                      <a:r>
                        <a:rPr lang="en-US" sz="1400" baseline="0" dirty="0" smtClean="0"/>
                        <a:t> Creation</a:t>
                      </a:r>
                      <a:endParaRPr lang="en-AU" sz="1400" dirty="0"/>
                    </a:p>
                  </a:txBody>
                  <a:tcPr/>
                </a:tc>
              </a:tr>
              <a:tr h="330883">
                <a:tc>
                  <a:txBody>
                    <a:bodyPr/>
                    <a:lstStyle/>
                    <a:p>
                      <a:r>
                        <a:rPr lang="en-US" sz="1400" dirty="0" smtClean="0"/>
                        <a:t>Event Planning</a:t>
                      </a:r>
                      <a:endParaRPr lang="en-AU" sz="1400" dirty="0"/>
                    </a:p>
                  </a:txBody>
                  <a:tcPr/>
                </a:tc>
              </a:tr>
              <a:tr h="330883">
                <a:tc>
                  <a:txBody>
                    <a:bodyPr/>
                    <a:lstStyle/>
                    <a:p>
                      <a:r>
                        <a:rPr lang="en-US" sz="1400" dirty="0" smtClean="0"/>
                        <a:t>Outreach and Promotion</a:t>
                      </a:r>
                      <a:endParaRPr lang="en-AU" sz="1400" dirty="0"/>
                    </a:p>
                  </a:txBody>
                  <a:tcPr/>
                </a:tc>
              </a:tr>
              <a:tr h="330883">
                <a:tc>
                  <a:txBody>
                    <a:bodyPr/>
                    <a:lstStyle/>
                    <a:p>
                      <a:r>
                        <a:rPr lang="en-US" sz="1400" dirty="0" smtClean="0"/>
                        <a:t>Legal Guidance</a:t>
                      </a:r>
                      <a:endParaRPr lang="en-AU" sz="1400" dirty="0"/>
                    </a:p>
                  </a:txBody>
                  <a:tcPr/>
                </a:tc>
              </a:tr>
              <a:tr h="326588">
                <a:tc>
                  <a:txBody>
                    <a:bodyPr/>
                    <a:lstStyle/>
                    <a:p>
                      <a:r>
                        <a:rPr lang="en-US" sz="1400" dirty="0" smtClean="0"/>
                        <a:t>Financial</a:t>
                      </a:r>
                      <a:r>
                        <a:rPr lang="en-US" sz="1400" baseline="0" dirty="0" smtClean="0"/>
                        <a:t> Guidance</a:t>
                      </a:r>
                      <a:endParaRPr lang="en-AU" sz="1400" dirty="0"/>
                    </a:p>
                  </a:txBody>
                  <a:tcPr/>
                </a:tc>
              </a:tr>
              <a:tr h="326588">
                <a:tc>
                  <a:txBody>
                    <a:bodyPr/>
                    <a:lstStyle/>
                    <a:p>
                      <a:r>
                        <a:rPr lang="en-US" sz="1400" dirty="0" smtClean="0"/>
                        <a:t>Office/Classroom Space</a:t>
                      </a:r>
                      <a:endParaRPr lang="en-AU" sz="1400" dirty="0"/>
                    </a:p>
                  </a:txBody>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132622165"/>
              </p:ext>
            </p:extLst>
          </p:nvPr>
        </p:nvGraphicFramePr>
        <p:xfrm>
          <a:off x="4182580" y="273587"/>
          <a:ext cx="4132523" cy="3362747"/>
        </p:xfrm>
        <a:graphic>
          <a:graphicData uri="http://schemas.openxmlformats.org/drawingml/2006/table">
            <a:tbl>
              <a:tblPr firstRow="1" bandRow="1">
                <a:tableStyleId>{5C22544A-7EE6-4342-B048-85BDC9FD1C3A}</a:tableStyleId>
              </a:tblPr>
              <a:tblGrid>
                <a:gridCol w="1354550"/>
                <a:gridCol w="1400465"/>
                <a:gridCol w="1377508"/>
              </a:tblGrid>
              <a:tr h="371287">
                <a:tc>
                  <a:txBody>
                    <a:bodyPr/>
                    <a:lstStyle/>
                    <a:p>
                      <a:r>
                        <a:rPr lang="en-US" sz="1600" dirty="0" smtClean="0"/>
                        <a:t>From…?</a:t>
                      </a:r>
                      <a:endParaRPr lang="en-AU" sz="1600" dirty="0"/>
                    </a:p>
                  </a:txBody>
                  <a:tcPr/>
                </a:tc>
                <a:tc>
                  <a:txBody>
                    <a:bodyPr/>
                    <a:lstStyle/>
                    <a:p>
                      <a:endParaRPr lang="en-AU" dirty="0"/>
                    </a:p>
                  </a:txBody>
                  <a:tcPr/>
                </a:tc>
                <a:tc>
                  <a:txBody>
                    <a:bodyPr/>
                    <a:lstStyle/>
                    <a:p>
                      <a:endParaRPr lang="en-AU"/>
                    </a:p>
                  </a:txBody>
                  <a:tcPr/>
                </a:tc>
              </a:tr>
              <a:tr h="313708">
                <a:tc>
                  <a:txBody>
                    <a:bodyPr/>
                    <a:lstStyle/>
                    <a:p>
                      <a:r>
                        <a:rPr lang="en-US" sz="1200" dirty="0" smtClean="0"/>
                        <a:t>Direct Payment</a:t>
                      </a:r>
                      <a:endParaRPr lang="en-AU" sz="1200" dirty="0"/>
                    </a:p>
                  </a:txBody>
                  <a:tcPr/>
                </a:tc>
                <a:tc>
                  <a:txBody>
                    <a:bodyPr/>
                    <a:lstStyle/>
                    <a:p>
                      <a:r>
                        <a:rPr lang="en-US" sz="1200" dirty="0" smtClean="0"/>
                        <a:t>In-kind</a:t>
                      </a:r>
                      <a:r>
                        <a:rPr lang="en-US" sz="1200" baseline="0" dirty="0" smtClean="0"/>
                        <a:t> support</a:t>
                      </a:r>
                      <a:endParaRPr lang="en-AU" sz="1200" dirty="0"/>
                    </a:p>
                  </a:txBody>
                  <a:tcPr/>
                </a:tc>
                <a:tc>
                  <a:txBody>
                    <a:bodyPr/>
                    <a:lstStyle/>
                    <a:p>
                      <a:r>
                        <a:rPr lang="en-US" sz="1200" dirty="0" smtClean="0"/>
                        <a:t>Volunteer Labor</a:t>
                      </a:r>
                      <a:endParaRPr lang="en-AU" sz="1200" dirty="0"/>
                    </a:p>
                  </a:txBody>
                  <a:tcPr/>
                </a:tc>
              </a:tr>
              <a:tr h="334719">
                <a:tc>
                  <a:txBody>
                    <a:bodyPr/>
                    <a:lstStyle/>
                    <a:p>
                      <a:r>
                        <a:rPr lang="en-US" sz="1400" dirty="0" smtClean="0"/>
                        <a:t>X</a:t>
                      </a:r>
                      <a:endParaRPr lang="en-AU" sz="1400" dirty="0"/>
                    </a:p>
                  </a:txBody>
                  <a:tcPr/>
                </a:tc>
                <a:tc>
                  <a:txBody>
                    <a:bodyPr/>
                    <a:lstStyle/>
                    <a:p>
                      <a:endParaRPr lang="en-AU" sz="1400"/>
                    </a:p>
                  </a:txBody>
                  <a:tcPr/>
                </a:tc>
                <a:tc>
                  <a:txBody>
                    <a:bodyPr/>
                    <a:lstStyle/>
                    <a:p>
                      <a:endParaRPr lang="en-AU" sz="1400"/>
                    </a:p>
                  </a:txBody>
                  <a:tcPr/>
                </a:tc>
              </a:tr>
              <a:tr h="334719">
                <a:tc>
                  <a:txBody>
                    <a:bodyPr/>
                    <a:lstStyle/>
                    <a:p>
                      <a:r>
                        <a:rPr lang="en-US" sz="1400" dirty="0" smtClean="0"/>
                        <a:t>X</a:t>
                      </a:r>
                      <a:endParaRPr lang="en-AU" sz="1400" dirty="0"/>
                    </a:p>
                  </a:txBody>
                  <a:tcPr/>
                </a:tc>
                <a:tc>
                  <a:txBody>
                    <a:bodyPr/>
                    <a:lstStyle/>
                    <a:p>
                      <a:endParaRPr lang="en-AU" sz="1400" dirty="0"/>
                    </a:p>
                  </a:txBody>
                  <a:tcPr/>
                </a:tc>
                <a:tc>
                  <a:txBody>
                    <a:bodyPr/>
                    <a:lstStyle/>
                    <a:p>
                      <a:endParaRPr lang="en-AU" sz="1400"/>
                    </a:p>
                  </a:txBody>
                  <a:tcPr/>
                </a:tc>
              </a:tr>
              <a:tr h="334719">
                <a:tc>
                  <a:txBody>
                    <a:bodyPr/>
                    <a:lstStyle/>
                    <a:p>
                      <a:endParaRPr lang="en-AU" sz="1400" dirty="0"/>
                    </a:p>
                  </a:txBody>
                  <a:tcPr/>
                </a:tc>
                <a:tc>
                  <a:txBody>
                    <a:bodyPr/>
                    <a:lstStyle/>
                    <a:p>
                      <a:endParaRPr lang="en-AU" sz="1400" dirty="0"/>
                    </a:p>
                  </a:txBody>
                  <a:tcPr/>
                </a:tc>
                <a:tc>
                  <a:txBody>
                    <a:bodyPr/>
                    <a:lstStyle/>
                    <a:p>
                      <a:r>
                        <a:rPr lang="en-US" sz="1400" dirty="0" smtClean="0"/>
                        <a:t>X</a:t>
                      </a:r>
                      <a:endParaRPr lang="en-AU" sz="1400" dirty="0"/>
                    </a:p>
                  </a:txBody>
                  <a:tcPr/>
                </a:tc>
              </a:tr>
              <a:tr h="334719">
                <a:tc>
                  <a:txBody>
                    <a:bodyPr/>
                    <a:lstStyle/>
                    <a:p>
                      <a:endParaRPr lang="en-AU" sz="1400"/>
                    </a:p>
                  </a:txBody>
                  <a:tcPr/>
                </a:tc>
                <a:tc>
                  <a:txBody>
                    <a:bodyPr/>
                    <a:lstStyle/>
                    <a:p>
                      <a:endParaRPr lang="en-AU" sz="1400" dirty="0"/>
                    </a:p>
                  </a:txBody>
                  <a:tcPr/>
                </a:tc>
                <a:tc>
                  <a:txBody>
                    <a:bodyPr/>
                    <a:lstStyle/>
                    <a:p>
                      <a:r>
                        <a:rPr lang="en-US" sz="1400" dirty="0" smtClean="0"/>
                        <a:t>X</a:t>
                      </a:r>
                      <a:endParaRPr lang="en-AU" sz="1400" dirty="0"/>
                    </a:p>
                  </a:txBody>
                  <a:tcPr/>
                </a:tc>
              </a:tr>
              <a:tr h="334719">
                <a:tc>
                  <a:txBody>
                    <a:bodyPr/>
                    <a:lstStyle/>
                    <a:p>
                      <a:endParaRPr lang="en-AU" sz="1400" dirty="0"/>
                    </a:p>
                  </a:txBody>
                  <a:tcPr/>
                </a:tc>
                <a:tc>
                  <a:txBody>
                    <a:bodyPr/>
                    <a:lstStyle/>
                    <a:p>
                      <a:endParaRPr lang="en-AU" sz="1400" dirty="0"/>
                    </a:p>
                  </a:txBody>
                  <a:tcPr/>
                </a:tc>
                <a:tc>
                  <a:txBody>
                    <a:bodyPr/>
                    <a:lstStyle/>
                    <a:p>
                      <a:r>
                        <a:rPr lang="en-US" sz="1400" dirty="0" smtClean="0"/>
                        <a:t>X</a:t>
                      </a:r>
                      <a:endParaRPr lang="en-AU" sz="1400" dirty="0"/>
                    </a:p>
                  </a:txBody>
                  <a:tcPr/>
                </a:tc>
              </a:tr>
              <a:tr h="334719">
                <a:tc>
                  <a:txBody>
                    <a:bodyPr/>
                    <a:lstStyle/>
                    <a:p>
                      <a:endParaRPr lang="en-AU" sz="1400"/>
                    </a:p>
                  </a:txBody>
                  <a:tcPr/>
                </a:tc>
                <a:tc>
                  <a:txBody>
                    <a:bodyPr/>
                    <a:lstStyle/>
                    <a:p>
                      <a:r>
                        <a:rPr lang="en-US" sz="1400" dirty="0" smtClean="0"/>
                        <a:t>X</a:t>
                      </a:r>
                      <a:endParaRPr lang="en-AU" sz="1400" dirty="0"/>
                    </a:p>
                  </a:txBody>
                  <a:tcPr/>
                </a:tc>
                <a:tc>
                  <a:txBody>
                    <a:bodyPr/>
                    <a:lstStyle/>
                    <a:p>
                      <a:endParaRPr lang="en-AU" sz="1400" dirty="0"/>
                    </a:p>
                  </a:txBody>
                  <a:tcPr/>
                </a:tc>
              </a:tr>
              <a:tr h="334719">
                <a:tc>
                  <a:txBody>
                    <a:bodyPr/>
                    <a:lstStyle/>
                    <a:p>
                      <a:endParaRPr lang="en-AU" sz="1400"/>
                    </a:p>
                  </a:txBody>
                  <a:tcPr/>
                </a:tc>
                <a:tc>
                  <a:txBody>
                    <a:bodyPr/>
                    <a:lstStyle/>
                    <a:p>
                      <a:r>
                        <a:rPr lang="en-US" sz="1400" dirty="0" smtClean="0"/>
                        <a:t>X</a:t>
                      </a:r>
                      <a:endParaRPr lang="en-AU" sz="1400" dirty="0"/>
                    </a:p>
                  </a:txBody>
                  <a:tcPr/>
                </a:tc>
                <a:tc>
                  <a:txBody>
                    <a:bodyPr/>
                    <a:lstStyle/>
                    <a:p>
                      <a:endParaRPr lang="en-AU" sz="1400" dirty="0"/>
                    </a:p>
                  </a:txBody>
                  <a:tcPr/>
                </a:tc>
              </a:tr>
              <a:tr h="334719">
                <a:tc>
                  <a:txBody>
                    <a:bodyPr/>
                    <a:lstStyle/>
                    <a:p>
                      <a:endParaRPr lang="en-AU" sz="1400"/>
                    </a:p>
                  </a:txBody>
                  <a:tcPr/>
                </a:tc>
                <a:tc>
                  <a:txBody>
                    <a:bodyPr/>
                    <a:lstStyle/>
                    <a:p>
                      <a:r>
                        <a:rPr lang="en-US" sz="1400" dirty="0" smtClean="0"/>
                        <a:t>X</a:t>
                      </a:r>
                      <a:endParaRPr lang="en-AU" sz="1400" dirty="0"/>
                    </a:p>
                  </a:txBody>
                  <a:tcPr/>
                </a:tc>
                <a:tc>
                  <a:txBody>
                    <a:bodyPr/>
                    <a:lstStyle/>
                    <a:p>
                      <a:endParaRPr lang="en-AU" sz="1400" dirty="0"/>
                    </a:p>
                  </a:txBody>
                  <a:tcPr/>
                </a:tc>
              </a:tr>
            </a:tbl>
          </a:graphicData>
        </a:graphic>
      </p:graphicFrame>
      <p:sp>
        <p:nvSpPr>
          <p:cNvPr id="6" name="Left Arrow 5"/>
          <p:cNvSpPr/>
          <p:nvPr/>
        </p:nvSpPr>
        <p:spPr bwMode="auto">
          <a:xfrm rot="16200000">
            <a:off x="4547546" y="3711117"/>
            <a:ext cx="313659" cy="231436"/>
          </a:xfrm>
          <a:prstGeom prst="lef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28" charset="-128"/>
            </a:endParaRPr>
          </a:p>
        </p:txBody>
      </p:sp>
      <p:sp>
        <p:nvSpPr>
          <p:cNvPr id="7" name="TextBox 6"/>
          <p:cNvSpPr txBox="1"/>
          <p:nvPr/>
        </p:nvSpPr>
        <p:spPr>
          <a:xfrm>
            <a:off x="4418749" y="3983665"/>
            <a:ext cx="571251" cy="355482"/>
          </a:xfrm>
          <a:prstGeom prst="rect">
            <a:avLst/>
          </a:prstGeom>
          <a:solidFill>
            <a:srgbClr val="92D050"/>
          </a:solidFill>
          <a:ln>
            <a:solidFill>
              <a:srgbClr val="000000"/>
            </a:solidFill>
          </a:ln>
        </p:spPr>
        <p:txBody>
          <a:bodyPr wrap="square" rtlCol="0">
            <a:spAutoFit/>
          </a:bodyPr>
          <a:lstStyle/>
          <a:p>
            <a:pPr algn="ctr"/>
            <a:r>
              <a:rPr lang="en-US" dirty="0" smtClean="0"/>
              <a:t>$</a:t>
            </a:r>
            <a:endParaRPr lang="en-US" dirty="0"/>
          </a:p>
        </p:txBody>
      </p:sp>
      <p:sp>
        <p:nvSpPr>
          <p:cNvPr id="8" name="TextBox 7"/>
          <p:cNvSpPr txBox="1"/>
          <p:nvPr/>
        </p:nvSpPr>
        <p:spPr>
          <a:xfrm>
            <a:off x="4094774" y="4352725"/>
            <a:ext cx="1219200" cy="600164"/>
          </a:xfrm>
          <a:prstGeom prst="rect">
            <a:avLst/>
          </a:prstGeom>
          <a:solidFill>
            <a:schemeClr val="accent1"/>
          </a:solidFill>
          <a:ln>
            <a:solidFill>
              <a:srgbClr val="000000"/>
            </a:solidFill>
          </a:ln>
        </p:spPr>
        <p:txBody>
          <a:bodyPr wrap="square" rtlCol="0">
            <a:spAutoFit/>
          </a:bodyPr>
          <a:lstStyle/>
          <a:p>
            <a:r>
              <a:rPr lang="en-US" sz="1100" dirty="0" smtClean="0"/>
              <a:t>Strategy to generate revenue</a:t>
            </a:r>
            <a:endParaRPr lang="en-US" sz="1100" dirty="0"/>
          </a:p>
        </p:txBody>
      </p:sp>
      <p:sp>
        <p:nvSpPr>
          <p:cNvPr id="9" name="Left Arrow 8"/>
          <p:cNvSpPr/>
          <p:nvPr/>
        </p:nvSpPr>
        <p:spPr bwMode="auto">
          <a:xfrm rot="16200000">
            <a:off x="6068003" y="3711117"/>
            <a:ext cx="313659" cy="231436"/>
          </a:xfrm>
          <a:prstGeom prst="lef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28" charset="-128"/>
            </a:endParaRPr>
          </a:p>
        </p:txBody>
      </p:sp>
      <p:pic>
        <p:nvPicPr>
          <p:cNvPr id="10" name="Picture 2"/>
          <p:cNvPicPr>
            <a:picLocks noChangeAspect="1" noChangeArrowheads="1"/>
          </p:cNvPicPr>
          <p:nvPr/>
        </p:nvPicPr>
        <p:blipFill>
          <a:blip r:embed="rId2" cstate="print"/>
          <a:srcRect/>
          <a:stretch>
            <a:fillRect/>
          </a:stretch>
        </p:blipFill>
        <p:spPr bwMode="auto">
          <a:xfrm>
            <a:off x="5938005" y="3980653"/>
            <a:ext cx="573654" cy="443021"/>
          </a:xfrm>
          <a:prstGeom prst="rect">
            <a:avLst/>
          </a:prstGeom>
          <a:noFill/>
          <a:ln w="9525">
            <a:solidFill>
              <a:srgbClr val="000000"/>
            </a:solidFill>
            <a:miter lim="800000"/>
            <a:headEnd/>
            <a:tailEnd/>
          </a:ln>
        </p:spPr>
      </p:pic>
      <p:sp>
        <p:nvSpPr>
          <p:cNvPr id="11" name="TextBox 10"/>
          <p:cNvSpPr txBox="1"/>
          <p:nvPr/>
        </p:nvSpPr>
        <p:spPr>
          <a:xfrm>
            <a:off x="5615232" y="4420661"/>
            <a:ext cx="1219200" cy="600164"/>
          </a:xfrm>
          <a:prstGeom prst="rect">
            <a:avLst/>
          </a:prstGeom>
          <a:solidFill>
            <a:schemeClr val="accent1"/>
          </a:solidFill>
          <a:ln>
            <a:solidFill>
              <a:srgbClr val="000000"/>
            </a:solidFill>
          </a:ln>
        </p:spPr>
        <p:txBody>
          <a:bodyPr wrap="square" rtlCol="0">
            <a:spAutoFit/>
          </a:bodyPr>
          <a:lstStyle/>
          <a:p>
            <a:r>
              <a:rPr lang="en-US" sz="1100" dirty="0" smtClean="0"/>
              <a:t>Focus on host, partners, stakeholders</a:t>
            </a:r>
            <a:endParaRPr lang="en-US" sz="1100" dirty="0"/>
          </a:p>
        </p:txBody>
      </p:sp>
      <p:sp>
        <p:nvSpPr>
          <p:cNvPr id="12" name="Left Arrow 11"/>
          <p:cNvSpPr/>
          <p:nvPr/>
        </p:nvSpPr>
        <p:spPr bwMode="auto">
          <a:xfrm rot="16200000">
            <a:off x="7473944" y="3712540"/>
            <a:ext cx="313659" cy="231436"/>
          </a:xfrm>
          <a:prstGeom prst="lef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28" charset="-128"/>
            </a:endParaRPr>
          </a:p>
        </p:txBody>
      </p:sp>
      <p:sp>
        <p:nvSpPr>
          <p:cNvPr id="13" name="Smiley Face 12"/>
          <p:cNvSpPr/>
          <p:nvPr/>
        </p:nvSpPr>
        <p:spPr bwMode="auto">
          <a:xfrm>
            <a:off x="7433699" y="4001420"/>
            <a:ext cx="373161" cy="372072"/>
          </a:xfrm>
          <a:prstGeom prst="smileyFace">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p>
        </p:txBody>
      </p:sp>
      <p:sp>
        <p:nvSpPr>
          <p:cNvPr id="14" name="TextBox 13"/>
          <p:cNvSpPr txBox="1"/>
          <p:nvPr/>
        </p:nvSpPr>
        <p:spPr>
          <a:xfrm>
            <a:off x="7055353" y="4420661"/>
            <a:ext cx="1524000" cy="600164"/>
          </a:xfrm>
          <a:prstGeom prst="rect">
            <a:avLst/>
          </a:prstGeom>
          <a:solidFill>
            <a:schemeClr val="accent1"/>
          </a:solidFill>
          <a:ln>
            <a:solidFill>
              <a:srgbClr val="000000"/>
            </a:solidFill>
          </a:ln>
        </p:spPr>
        <p:txBody>
          <a:bodyPr wrap="square" rtlCol="0">
            <a:spAutoFit/>
          </a:bodyPr>
          <a:lstStyle/>
          <a:p>
            <a:r>
              <a:rPr lang="en-US" sz="1100" dirty="0" smtClean="0"/>
              <a:t>Strategy to drive audience, incentivize volunteers </a:t>
            </a:r>
            <a:endParaRPr lang="en-US" sz="1100" dirty="0"/>
          </a:p>
        </p:txBody>
      </p:sp>
    </p:spTree>
    <p:extLst>
      <p:ext uri="{BB962C8B-B14F-4D97-AF65-F5344CB8AC3E}">
        <p14:creationId xmlns:p14="http://schemas.microsoft.com/office/powerpoint/2010/main" val="32336737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6384" y="576272"/>
            <a:ext cx="4083328" cy="514350"/>
          </a:xfrm>
        </p:spPr>
        <p:txBody>
          <a:bodyPr/>
          <a:lstStyle/>
          <a:p>
            <a:r>
              <a:rPr lang="en-US" dirty="0" smtClean="0"/>
              <a:t>What does your sustainability Pie Look Like?</a:t>
            </a:r>
            <a:endParaRPr lang="en-US" b="1" dirty="0"/>
          </a:p>
        </p:txBody>
      </p:sp>
      <p:graphicFrame>
        <p:nvGraphicFramePr>
          <p:cNvPr id="6" name="Chart 5"/>
          <p:cNvGraphicFramePr/>
          <p:nvPr>
            <p:extLst>
              <p:ext uri="{D42A27DB-BD31-4B8C-83A1-F6EECF244321}">
                <p14:modId xmlns:p14="http://schemas.microsoft.com/office/powerpoint/2010/main" val="3727124810"/>
              </p:ext>
            </p:extLst>
          </p:nvPr>
        </p:nvGraphicFramePr>
        <p:xfrm>
          <a:off x="5005553" y="576272"/>
          <a:ext cx="3124810" cy="326263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63183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6384" y="576272"/>
            <a:ext cx="7598664" cy="514350"/>
          </a:xfrm>
        </p:spPr>
        <p:txBody>
          <a:bodyPr/>
          <a:lstStyle/>
          <a:p>
            <a:r>
              <a:rPr lang="en-US" dirty="0" smtClean="0"/>
              <a:t>Sustainability Plans…</a:t>
            </a:r>
            <a:endParaRPr lang="en-US" dirty="0"/>
          </a:p>
        </p:txBody>
      </p:sp>
      <p:sp>
        <p:nvSpPr>
          <p:cNvPr id="9" name="Text Placeholder 3"/>
          <p:cNvSpPr>
            <a:spLocks noGrp="1"/>
          </p:cNvSpPr>
          <p:nvPr/>
        </p:nvSpPr>
        <p:spPr bwMode="auto">
          <a:xfrm>
            <a:off x="636927" y="1268183"/>
            <a:ext cx="7575551" cy="790568"/>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marL="201168" indent="0" algn="l" rtl="0" eaLnBrk="1" fontAlgn="base" hangingPunct="1">
              <a:lnSpc>
                <a:spcPct val="95000"/>
              </a:lnSpc>
              <a:spcBef>
                <a:spcPts val="0"/>
              </a:spcBef>
              <a:spcAft>
                <a:spcPct val="0"/>
              </a:spcAft>
              <a:buClr>
                <a:schemeClr val="accent1"/>
              </a:buClr>
              <a:buSzPct val="90000"/>
              <a:buFont typeface="Wingdings" pitchFamily="2" charset="2"/>
              <a:defRPr sz="1700" i="1">
                <a:solidFill>
                  <a:schemeClr val="accent2"/>
                </a:solidFill>
                <a:latin typeface="+mn-lt"/>
                <a:ea typeface="+mn-ea"/>
                <a:cs typeface="+mn-cs"/>
              </a:defRPr>
            </a:lvl1pPr>
            <a:lvl2pPr marL="201168" indent="0" algn="l" rtl="0" eaLnBrk="1" fontAlgn="base" hangingPunct="1">
              <a:lnSpc>
                <a:spcPct val="95000"/>
              </a:lnSpc>
              <a:spcBef>
                <a:spcPts val="0"/>
              </a:spcBef>
              <a:spcAft>
                <a:spcPts val="1500"/>
              </a:spcAft>
              <a:buClr>
                <a:schemeClr val="tx1"/>
              </a:buClr>
              <a:buSzPct val="100000"/>
              <a:buFont typeface="Georgia" panose="02040502050405020303" pitchFamily="18" charset="0"/>
              <a:buNone/>
              <a:defRPr sz="1700" i="1">
                <a:solidFill>
                  <a:schemeClr val="tx1"/>
                </a:solidFill>
                <a:latin typeface="+mn-lt"/>
                <a:cs typeface="+mn-cs"/>
              </a:defRPr>
            </a:lvl2pPr>
            <a:lvl3pPr marL="201168" indent="0" algn="l" rtl="0" eaLnBrk="1" fontAlgn="base" hangingPunct="1">
              <a:lnSpc>
                <a:spcPct val="95000"/>
              </a:lnSpc>
              <a:spcBef>
                <a:spcPts val="0"/>
              </a:spcBef>
              <a:spcAft>
                <a:spcPts val="1500"/>
              </a:spcAft>
              <a:buClr>
                <a:schemeClr val="tx1"/>
              </a:buClr>
              <a:buSzPct val="100000"/>
              <a:buFont typeface="Georgia" panose="02040502050405020303" pitchFamily="18" charset="0"/>
              <a:buNone/>
              <a:defRPr sz="1500">
                <a:solidFill>
                  <a:schemeClr val="tx1"/>
                </a:solidFill>
                <a:latin typeface="+mn-lt"/>
                <a:cs typeface="+mn-cs"/>
              </a:defRPr>
            </a:lvl3pPr>
            <a:lvl4pPr marL="201168" indent="0" algn="l" rtl="0" eaLnBrk="1" fontAlgn="base" hangingPunct="1">
              <a:spcBef>
                <a:spcPts val="0"/>
              </a:spcBef>
              <a:spcAft>
                <a:spcPts val="1500"/>
              </a:spcAft>
              <a:buClr>
                <a:schemeClr val="accent2"/>
              </a:buClr>
              <a:buSzPct val="90000"/>
              <a:buFont typeface="Wingdings" panose="05000000000000000000" pitchFamily="2" charset="2"/>
              <a:buNone/>
              <a:defRPr sz="1100">
                <a:solidFill>
                  <a:schemeClr val="accent4"/>
                </a:solidFill>
                <a:latin typeface="+mn-lt"/>
                <a:cs typeface="+mn-cs"/>
              </a:defRPr>
            </a:lvl4pPr>
            <a:lvl5pPr marL="9144" indent="0" algn="l" rtl="0" eaLnBrk="1" fontAlgn="base" hangingPunct="1">
              <a:spcBef>
                <a:spcPts val="900"/>
              </a:spcBef>
              <a:spcAft>
                <a:spcPts val="0"/>
              </a:spcAft>
              <a:buClr>
                <a:schemeClr val="accent2"/>
              </a:buClr>
              <a:buFont typeface="Arial" charset="0"/>
              <a:buNone/>
              <a:defRPr sz="2000">
                <a:solidFill>
                  <a:schemeClr val="tx1"/>
                </a:solidFill>
                <a:latin typeface="+mn-lt"/>
                <a:cs typeface="+mn-cs"/>
              </a:defRPr>
            </a:lvl5pPr>
            <a:lvl6pPr marL="12096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6pPr>
            <a:lvl7pPr marL="16668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7pPr>
            <a:lvl8pPr marL="21240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8pPr>
            <a:lvl9pPr marL="25812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9pPr>
          </a:lstStyle>
          <a:p>
            <a:pPr marL="256032" lvl="1">
              <a:spcBef>
                <a:spcPts val="1800"/>
              </a:spcBef>
              <a:spcAft>
                <a:spcPts val="0"/>
              </a:spcAft>
            </a:pPr>
            <a:endParaRPr lang="en-US" dirty="0"/>
          </a:p>
        </p:txBody>
      </p:sp>
      <p:sp>
        <p:nvSpPr>
          <p:cNvPr id="11" name="Text Placeholder 3"/>
          <p:cNvSpPr>
            <a:spLocks noGrp="1"/>
          </p:cNvSpPr>
          <p:nvPr/>
        </p:nvSpPr>
        <p:spPr bwMode="auto">
          <a:xfrm>
            <a:off x="518686" y="1315505"/>
            <a:ext cx="7575551" cy="6950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marL="201168" indent="0" algn="l" rtl="0" eaLnBrk="1" fontAlgn="base" hangingPunct="1">
              <a:lnSpc>
                <a:spcPct val="95000"/>
              </a:lnSpc>
              <a:spcBef>
                <a:spcPts val="0"/>
              </a:spcBef>
              <a:spcAft>
                <a:spcPct val="0"/>
              </a:spcAft>
              <a:buClr>
                <a:schemeClr val="accent1"/>
              </a:buClr>
              <a:buSzPct val="90000"/>
              <a:buFont typeface="Wingdings" pitchFamily="2" charset="2"/>
              <a:defRPr sz="1700" i="1">
                <a:solidFill>
                  <a:schemeClr val="accent2"/>
                </a:solidFill>
                <a:latin typeface="+mn-lt"/>
                <a:ea typeface="+mn-ea"/>
                <a:cs typeface="+mn-cs"/>
              </a:defRPr>
            </a:lvl1pPr>
            <a:lvl2pPr marL="201168" indent="0" algn="l" rtl="0" eaLnBrk="1" fontAlgn="base" hangingPunct="1">
              <a:lnSpc>
                <a:spcPct val="95000"/>
              </a:lnSpc>
              <a:spcBef>
                <a:spcPts val="0"/>
              </a:spcBef>
              <a:spcAft>
                <a:spcPts val="1500"/>
              </a:spcAft>
              <a:buClr>
                <a:schemeClr val="tx1"/>
              </a:buClr>
              <a:buSzPct val="100000"/>
              <a:buFont typeface="Georgia" panose="02040502050405020303" pitchFamily="18" charset="0"/>
              <a:buNone/>
              <a:defRPr sz="1700" i="1">
                <a:solidFill>
                  <a:schemeClr val="tx1"/>
                </a:solidFill>
                <a:latin typeface="+mn-lt"/>
                <a:cs typeface="+mn-cs"/>
              </a:defRPr>
            </a:lvl2pPr>
            <a:lvl3pPr marL="201168" indent="0" algn="l" rtl="0" eaLnBrk="1" fontAlgn="base" hangingPunct="1">
              <a:lnSpc>
                <a:spcPct val="95000"/>
              </a:lnSpc>
              <a:spcBef>
                <a:spcPts val="0"/>
              </a:spcBef>
              <a:spcAft>
                <a:spcPts val="1500"/>
              </a:spcAft>
              <a:buClr>
                <a:schemeClr val="tx1"/>
              </a:buClr>
              <a:buSzPct val="100000"/>
              <a:buFont typeface="Georgia" panose="02040502050405020303" pitchFamily="18" charset="0"/>
              <a:buNone/>
              <a:defRPr sz="1500">
                <a:solidFill>
                  <a:schemeClr val="tx1"/>
                </a:solidFill>
                <a:latin typeface="+mn-lt"/>
                <a:cs typeface="+mn-cs"/>
              </a:defRPr>
            </a:lvl3pPr>
            <a:lvl4pPr marL="201168" indent="0" algn="l" rtl="0" eaLnBrk="1" fontAlgn="base" hangingPunct="1">
              <a:spcBef>
                <a:spcPts val="0"/>
              </a:spcBef>
              <a:spcAft>
                <a:spcPts val="1500"/>
              </a:spcAft>
              <a:buClr>
                <a:schemeClr val="accent2"/>
              </a:buClr>
              <a:buSzPct val="90000"/>
              <a:buFont typeface="Wingdings" panose="05000000000000000000" pitchFamily="2" charset="2"/>
              <a:buNone/>
              <a:defRPr sz="1100">
                <a:solidFill>
                  <a:schemeClr val="accent4"/>
                </a:solidFill>
                <a:latin typeface="+mn-lt"/>
                <a:cs typeface="+mn-cs"/>
              </a:defRPr>
            </a:lvl4pPr>
            <a:lvl5pPr marL="9144" indent="0" algn="l" rtl="0" eaLnBrk="1" fontAlgn="base" hangingPunct="1">
              <a:spcBef>
                <a:spcPts val="900"/>
              </a:spcBef>
              <a:spcAft>
                <a:spcPts val="0"/>
              </a:spcAft>
              <a:buClr>
                <a:schemeClr val="accent2"/>
              </a:buClr>
              <a:buFont typeface="Arial" charset="0"/>
              <a:buNone/>
              <a:defRPr sz="2000">
                <a:solidFill>
                  <a:schemeClr val="tx1"/>
                </a:solidFill>
                <a:latin typeface="+mn-lt"/>
                <a:cs typeface="+mn-cs"/>
              </a:defRPr>
            </a:lvl5pPr>
            <a:lvl6pPr marL="12096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6pPr>
            <a:lvl7pPr marL="16668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7pPr>
            <a:lvl8pPr marL="21240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8pPr>
            <a:lvl9pPr marL="25812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9pPr>
          </a:lstStyle>
          <a:p>
            <a:pPr marL="457200" indent="-457200">
              <a:buFont typeface="Wingdings" pitchFamily="2" charset="2"/>
              <a:buChar char="§"/>
            </a:pPr>
            <a:r>
              <a:rPr lang="en-US" sz="2400" dirty="0">
                <a:solidFill>
                  <a:schemeClr val="tx1"/>
                </a:solidFill>
              </a:rPr>
              <a:t>are </a:t>
            </a:r>
            <a:r>
              <a:rPr lang="en-US" sz="2400" dirty="0">
                <a:solidFill>
                  <a:srgbClr val="0070C0"/>
                </a:solidFill>
              </a:rPr>
              <a:t>built to fit </a:t>
            </a:r>
            <a:r>
              <a:rPr lang="en-US" sz="2400" dirty="0">
                <a:solidFill>
                  <a:schemeClr val="tx1"/>
                </a:solidFill>
              </a:rPr>
              <a:t>the project</a:t>
            </a:r>
          </a:p>
          <a:p>
            <a:pPr marL="457200" indent="-457200">
              <a:buFont typeface="Wingdings" pitchFamily="2" charset="2"/>
              <a:buChar char="§"/>
            </a:pPr>
            <a:r>
              <a:rPr lang="en-US" sz="2400" dirty="0">
                <a:solidFill>
                  <a:schemeClr val="tx1"/>
                </a:solidFill>
              </a:rPr>
              <a:t>describe </a:t>
            </a:r>
            <a:r>
              <a:rPr lang="en-US" sz="2400" dirty="0">
                <a:solidFill>
                  <a:srgbClr val="0070C0"/>
                </a:solidFill>
              </a:rPr>
              <a:t>ongoing, renewable, reliable</a:t>
            </a:r>
            <a:r>
              <a:rPr lang="en-US" sz="2400" dirty="0">
                <a:solidFill>
                  <a:schemeClr val="tx1"/>
                </a:solidFill>
              </a:rPr>
              <a:t> systems of support</a:t>
            </a:r>
          </a:p>
          <a:p>
            <a:pPr marL="457200" indent="-457200">
              <a:buFont typeface="Wingdings" pitchFamily="2" charset="2"/>
              <a:buChar char="§"/>
            </a:pPr>
            <a:r>
              <a:rPr lang="en-US" sz="2400" dirty="0">
                <a:solidFill>
                  <a:schemeClr val="tx1"/>
                </a:solidFill>
              </a:rPr>
              <a:t>build </a:t>
            </a:r>
            <a:r>
              <a:rPr lang="en-US" sz="2400" dirty="0">
                <a:solidFill>
                  <a:srgbClr val="0070C0"/>
                </a:solidFill>
              </a:rPr>
              <a:t>value for users </a:t>
            </a:r>
            <a:r>
              <a:rPr lang="en-US" sz="2400" dirty="0">
                <a:solidFill>
                  <a:schemeClr val="tx1"/>
                </a:solidFill>
              </a:rPr>
              <a:t>(not just for creators!)</a:t>
            </a:r>
          </a:p>
          <a:p>
            <a:pPr marL="457200" indent="-457200">
              <a:buFont typeface="Wingdings" pitchFamily="2" charset="2"/>
              <a:buChar char="§"/>
            </a:pPr>
            <a:r>
              <a:rPr lang="en-US" sz="2400" dirty="0">
                <a:solidFill>
                  <a:schemeClr val="tx1"/>
                </a:solidFill>
              </a:rPr>
              <a:t>include preservation and financial models, but also address </a:t>
            </a:r>
            <a:r>
              <a:rPr lang="en-US" sz="2400" dirty="0">
                <a:solidFill>
                  <a:srgbClr val="0070C0"/>
                </a:solidFill>
              </a:rPr>
              <a:t>audience, usage, and impact</a:t>
            </a:r>
          </a:p>
          <a:p>
            <a:pPr marL="457200" indent="-457200">
              <a:buFont typeface="Wingdings" pitchFamily="2" charset="2"/>
              <a:buChar char="§"/>
            </a:pPr>
            <a:r>
              <a:rPr lang="en-US" sz="2400" dirty="0">
                <a:solidFill>
                  <a:schemeClr val="tx1"/>
                </a:solidFill>
              </a:rPr>
              <a:t>will need to be </a:t>
            </a:r>
            <a:r>
              <a:rPr lang="en-US" sz="2400" dirty="0">
                <a:solidFill>
                  <a:srgbClr val="0070C0"/>
                </a:solidFill>
              </a:rPr>
              <a:t>revisited and revised</a:t>
            </a:r>
          </a:p>
        </p:txBody>
      </p:sp>
      <p:sp>
        <p:nvSpPr>
          <p:cNvPr id="14" name="Text Placeholder 3"/>
          <p:cNvSpPr>
            <a:spLocks noGrp="1"/>
          </p:cNvSpPr>
          <p:nvPr/>
        </p:nvSpPr>
        <p:spPr bwMode="auto">
          <a:xfrm>
            <a:off x="731520" y="3898661"/>
            <a:ext cx="7575551" cy="610264"/>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marL="201168" indent="0" algn="l" rtl="0" eaLnBrk="1" fontAlgn="base" hangingPunct="1">
              <a:lnSpc>
                <a:spcPct val="95000"/>
              </a:lnSpc>
              <a:spcBef>
                <a:spcPts val="0"/>
              </a:spcBef>
              <a:spcAft>
                <a:spcPct val="0"/>
              </a:spcAft>
              <a:buClr>
                <a:schemeClr val="accent1"/>
              </a:buClr>
              <a:buSzPct val="90000"/>
              <a:buFont typeface="Wingdings" pitchFamily="2" charset="2"/>
              <a:defRPr sz="1700" i="1">
                <a:solidFill>
                  <a:schemeClr val="accent2"/>
                </a:solidFill>
                <a:latin typeface="+mn-lt"/>
                <a:ea typeface="+mn-ea"/>
                <a:cs typeface="+mn-cs"/>
              </a:defRPr>
            </a:lvl1pPr>
            <a:lvl2pPr marL="201168" indent="0" algn="l" rtl="0" eaLnBrk="1" fontAlgn="base" hangingPunct="1">
              <a:lnSpc>
                <a:spcPct val="95000"/>
              </a:lnSpc>
              <a:spcBef>
                <a:spcPts val="0"/>
              </a:spcBef>
              <a:spcAft>
                <a:spcPts val="1500"/>
              </a:spcAft>
              <a:buClr>
                <a:schemeClr val="tx1"/>
              </a:buClr>
              <a:buSzPct val="100000"/>
              <a:buFont typeface="Georgia" panose="02040502050405020303" pitchFamily="18" charset="0"/>
              <a:buNone/>
              <a:defRPr sz="1700" i="1">
                <a:solidFill>
                  <a:schemeClr val="tx1"/>
                </a:solidFill>
                <a:latin typeface="+mn-lt"/>
                <a:cs typeface="+mn-cs"/>
              </a:defRPr>
            </a:lvl2pPr>
            <a:lvl3pPr marL="201168" indent="0" algn="l" rtl="0" eaLnBrk="1" fontAlgn="base" hangingPunct="1">
              <a:lnSpc>
                <a:spcPct val="95000"/>
              </a:lnSpc>
              <a:spcBef>
                <a:spcPts val="0"/>
              </a:spcBef>
              <a:spcAft>
                <a:spcPts val="1500"/>
              </a:spcAft>
              <a:buClr>
                <a:schemeClr val="tx1"/>
              </a:buClr>
              <a:buSzPct val="100000"/>
              <a:buFont typeface="Georgia" panose="02040502050405020303" pitchFamily="18" charset="0"/>
              <a:buNone/>
              <a:defRPr sz="1500">
                <a:solidFill>
                  <a:schemeClr val="tx1"/>
                </a:solidFill>
                <a:latin typeface="+mn-lt"/>
                <a:cs typeface="+mn-cs"/>
              </a:defRPr>
            </a:lvl3pPr>
            <a:lvl4pPr marL="201168" indent="0" algn="l" rtl="0" eaLnBrk="1" fontAlgn="base" hangingPunct="1">
              <a:spcBef>
                <a:spcPts val="0"/>
              </a:spcBef>
              <a:spcAft>
                <a:spcPts val="1500"/>
              </a:spcAft>
              <a:buClr>
                <a:schemeClr val="accent2"/>
              </a:buClr>
              <a:buSzPct val="90000"/>
              <a:buFont typeface="Wingdings" panose="05000000000000000000" pitchFamily="2" charset="2"/>
              <a:buNone/>
              <a:defRPr sz="1100">
                <a:solidFill>
                  <a:schemeClr val="accent4"/>
                </a:solidFill>
                <a:latin typeface="+mn-lt"/>
                <a:cs typeface="+mn-cs"/>
              </a:defRPr>
            </a:lvl4pPr>
            <a:lvl5pPr marL="9144" indent="0" algn="l" rtl="0" eaLnBrk="1" fontAlgn="base" hangingPunct="1">
              <a:spcBef>
                <a:spcPts val="900"/>
              </a:spcBef>
              <a:spcAft>
                <a:spcPts val="0"/>
              </a:spcAft>
              <a:buClr>
                <a:schemeClr val="accent2"/>
              </a:buClr>
              <a:buFont typeface="Arial" charset="0"/>
              <a:buNone/>
              <a:defRPr sz="2000">
                <a:solidFill>
                  <a:schemeClr val="tx1"/>
                </a:solidFill>
                <a:latin typeface="+mn-lt"/>
                <a:cs typeface="+mn-cs"/>
              </a:defRPr>
            </a:lvl5pPr>
            <a:lvl6pPr marL="12096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6pPr>
            <a:lvl7pPr marL="16668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7pPr>
            <a:lvl8pPr marL="21240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8pPr>
            <a:lvl9pPr marL="25812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9pPr>
          </a:lstStyle>
          <a:p>
            <a:pPr marL="256032" lvl="3">
              <a:lnSpc>
                <a:spcPct val="105000"/>
              </a:lnSpc>
              <a:spcBef>
                <a:spcPts val="1500"/>
              </a:spcBef>
              <a:spcAft>
                <a:spcPts val="0"/>
              </a:spcAft>
            </a:pPr>
            <a:endParaRPr lang="en-US" dirty="0"/>
          </a:p>
        </p:txBody>
      </p:sp>
    </p:spTree>
    <p:extLst>
      <p:ext uri="{BB962C8B-B14F-4D97-AF65-F5344CB8AC3E}">
        <p14:creationId xmlns:p14="http://schemas.microsoft.com/office/powerpoint/2010/main" val="21600974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US" b="1" dirty="0" smtClean="0"/>
              <a:t>GOAL SETTING</a:t>
            </a:r>
            <a:endParaRPr lang="en-US" dirty="0"/>
          </a:p>
        </p:txBody>
      </p:sp>
    </p:spTree>
    <p:extLst>
      <p:ext uri="{BB962C8B-B14F-4D97-AF65-F5344CB8AC3E}">
        <p14:creationId xmlns:p14="http://schemas.microsoft.com/office/powerpoint/2010/main" val="26835073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6384" y="576272"/>
            <a:ext cx="7598664" cy="514350"/>
          </a:xfrm>
        </p:spPr>
        <p:txBody>
          <a:bodyPr/>
          <a:lstStyle/>
          <a:p>
            <a:r>
              <a:rPr lang="en-US" dirty="0" smtClean="0"/>
              <a:t>What questions will you have to answer?</a:t>
            </a:r>
            <a:endParaRPr lang="en-US" dirty="0"/>
          </a:p>
        </p:txBody>
      </p:sp>
      <p:sp>
        <p:nvSpPr>
          <p:cNvPr id="9" name="Text Placeholder 3"/>
          <p:cNvSpPr>
            <a:spLocks noGrp="1"/>
          </p:cNvSpPr>
          <p:nvPr/>
        </p:nvSpPr>
        <p:spPr bwMode="auto">
          <a:xfrm>
            <a:off x="636927" y="1268183"/>
            <a:ext cx="7575551" cy="790568"/>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marL="201168" indent="0" algn="l" rtl="0" eaLnBrk="1" fontAlgn="base" hangingPunct="1">
              <a:lnSpc>
                <a:spcPct val="95000"/>
              </a:lnSpc>
              <a:spcBef>
                <a:spcPts val="0"/>
              </a:spcBef>
              <a:spcAft>
                <a:spcPct val="0"/>
              </a:spcAft>
              <a:buClr>
                <a:schemeClr val="accent1"/>
              </a:buClr>
              <a:buSzPct val="90000"/>
              <a:buFont typeface="Wingdings" pitchFamily="2" charset="2"/>
              <a:defRPr sz="1700" i="1">
                <a:solidFill>
                  <a:schemeClr val="accent2"/>
                </a:solidFill>
                <a:latin typeface="+mn-lt"/>
                <a:ea typeface="+mn-ea"/>
                <a:cs typeface="+mn-cs"/>
              </a:defRPr>
            </a:lvl1pPr>
            <a:lvl2pPr marL="201168" indent="0" algn="l" rtl="0" eaLnBrk="1" fontAlgn="base" hangingPunct="1">
              <a:lnSpc>
                <a:spcPct val="95000"/>
              </a:lnSpc>
              <a:spcBef>
                <a:spcPts val="0"/>
              </a:spcBef>
              <a:spcAft>
                <a:spcPts val="1500"/>
              </a:spcAft>
              <a:buClr>
                <a:schemeClr val="tx1"/>
              </a:buClr>
              <a:buSzPct val="100000"/>
              <a:buFont typeface="Georgia" panose="02040502050405020303" pitchFamily="18" charset="0"/>
              <a:buNone/>
              <a:defRPr sz="1700" i="1">
                <a:solidFill>
                  <a:schemeClr val="tx1"/>
                </a:solidFill>
                <a:latin typeface="+mn-lt"/>
                <a:cs typeface="+mn-cs"/>
              </a:defRPr>
            </a:lvl2pPr>
            <a:lvl3pPr marL="201168" indent="0" algn="l" rtl="0" eaLnBrk="1" fontAlgn="base" hangingPunct="1">
              <a:lnSpc>
                <a:spcPct val="95000"/>
              </a:lnSpc>
              <a:spcBef>
                <a:spcPts val="0"/>
              </a:spcBef>
              <a:spcAft>
                <a:spcPts val="1500"/>
              </a:spcAft>
              <a:buClr>
                <a:schemeClr val="tx1"/>
              </a:buClr>
              <a:buSzPct val="100000"/>
              <a:buFont typeface="Georgia" panose="02040502050405020303" pitchFamily="18" charset="0"/>
              <a:buNone/>
              <a:defRPr sz="1500">
                <a:solidFill>
                  <a:schemeClr val="tx1"/>
                </a:solidFill>
                <a:latin typeface="+mn-lt"/>
                <a:cs typeface="+mn-cs"/>
              </a:defRPr>
            </a:lvl3pPr>
            <a:lvl4pPr marL="201168" indent="0" algn="l" rtl="0" eaLnBrk="1" fontAlgn="base" hangingPunct="1">
              <a:spcBef>
                <a:spcPts val="0"/>
              </a:spcBef>
              <a:spcAft>
                <a:spcPts val="1500"/>
              </a:spcAft>
              <a:buClr>
                <a:schemeClr val="accent2"/>
              </a:buClr>
              <a:buSzPct val="90000"/>
              <a:buFont typeface="Wingdings" panose="05000000000000000000" pitchFamily="2" charset="2"/>
              <a:buNone/>
              <a:defRPr sz="1100">
                <a:solidFill>
                  <a:schemeClr val="accent4"/>
                </a:solidFill>
                <a:latin typeface="+mn-lt"/>
                <a:cs typeface="+mn-cs"/>
              </a:defRPr>
            </a:lvl4pPr>
            <a:lvl5pPr marL="9144" indent="0" algn="l" rtl="0" eaLnBrk="1" fontAlgn="base" hangingPunct="1">
              <a:spcBef>
                <a:spcPts val="900"/>
              </a:spcBef>
              <a:spcAft>
                <a:spcPts val="0"/>
              </a:spcAft>
              <a:buClr>
                <a:schemeClr val="accent2"/>
              </a:buClr>
              <a:buFont typeface="Arial" charset="0"/>
              <a:buNone/>
              <a:defRPr sz="2000">
                <a:solidFill>
                  <a:schemeClr val="tx1"/>
                </a:solidFill>
                <a:latin typeface="+mn-lt"/>
                <a:cs typeface="+mn-cs"/>
              </a:defRPr>
            </a:lvl5pPr>
            <a:lvl6pPr marL="12096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6pPr>
            <a:lvl7pPr marL="16668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7pPr>
            <a:lvl8pPr marL="21240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8pPr>
            <a:lvl9pPr marL="25812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9pPr>
          </a:lstStyle>
          <a:p>
            <a:pPr marL="256032" lvl="1">
              <a:spcBef>
                <a:spcPts val="1800"/>
              </a:spcBef>
              <a:spcAft>
                <a:spcPts val="0"/>
              </a:spcAft>
            </a:pPr>
            <a:endParaRPr lang="en-US" dirty="0"/>
          </a:p>
        </p:txBody>
      </p:sp>
      <p:sp>
        <p:nvSpPr>
          <p:cNvPr id="11" name="Text Placeholder 3"/>
          <p:cNvSpPr>
            <a:spLocks noGrp="1"/>
          </p:cNvSpPr>
          <p:nvPr/>
        </p:nvSpPr>
        <p:spPr bwMode="auto">
          <a:xfrm>
            <a:off x="636927" y="2058751"/>
            <a:ext cx="7575551" cy="6950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marL="201168" indent="0" algn="l" rtl="0" eaLnBrk="1" fontAlgn="base" hangingPunct="1">
              <a:lnSpc>
                <a:spcPct val="95000"/>
              </a:lnSpc>
              <a:spcBef>
                <a:spcPts val="0"/>
              </a:spcBef>
              <a:spcAft>
                <a:spcPct val="0"/>
              </a:spcAft>
              <a:buClr>
                <a:schemeClr val="accent1"/>
              </a:buClr>
              <a:buSzPct val="90000"/>
              <a:buFont typeface="Wingdings" pitchFamily="2" charset="2"/>
              <a:defRPr sz="1700" i="1">
                <a:solidFill>
                  <a:schemeClr val="accent2"/>
                </a:solidFill>
                <a:latin typeface="+mn-lt"/>
                <a:ea typeface="+mn-ea"/>
                <a:cs typeface="+mn-cs"/>
              </a:defRPr>
            </a:lvl1pPr>
            <a:lvl2pPr marL="201168" indent="0" algn="l" rtl="0" eaLnBrk="1" fontAlgn="base" hangingPunct="1">
              <a:lnSpc>
                <a:spcPct val="95000"/>
              </a:lnSpc>
              <a:spcBef>
                <a:spcPts val="0"/>
              </a:spcBef>
              <a:spcAft>
                <a:spcPts val="1500"/>
              </a:spcAft>
              <a:buClr>
                <a:schemeClr val="tx1"/>
              </a:buClr>
              <a:buSzPct val="100000"/>
              <a:buFont typeface="Georgia" panose="02040502050405020303" pitchFamily="18" charset="0"/>
              <a:buNone/>
              <a:defRPr sz="1700" i="1">
                <a:solidFill>
                  <a:schemeClr val="tx1"/>
                </a:solidFill>
                <a:latin typeface="+mn-lt"/>
                <a:cs typeface="+mn-cs"/>
              </a:defRPr>
            </a:lvl2pPr>
            <a:lvl3pPr marL="201168" indent="0" algn="l" rtl="0" eaLnBrk="1" fontAlgn="base" hangingPunct="1">
              <a:lnSpc>
                <a:spcPct val="95000"/>
              </a:lnSpc>
              <a:spcBef>
                <a:spcPts val="0"/>
              </a:spcBef>
              <a:spcAft>
                <a:spcPts val="1500"/>
              </a:spcAft>
              <a:buClr>
                <a:schemeClr val="tx1"/>
              </a:buClr>
              <a:buSzPct val="100000"/>
              <a:buFont typeface="Georgia" panose="02040502050405020303" pitchFamily="18" charset="0"/>
              <a:buNone/>
              <a:defRPr sz="1500">
                <a:solidFill>
                  <a:schemeClr val="tx1"/>
                </a:solidFill>
                <a:latin typeface="+mn-lt"/>
                <a:cs typeface="+mn-cs"/>
              </a:defRPr>
            </a:lvl3pPr>
            <a:lvl4pPr marL="201168" indent="0" algn="l" rtl="0" eaLnBrk="1" fontAlgn="base" hangingPunct="1">
              <a:spcBef>
                <a:spcPts val="0"/>
              </a:spcBef>
              <a:spcAft>
                <a:spcPts val="1500"/>
              </a:spcAft>
              <a:buClr>
                <a:schemeClr val="accent2"/>
              </a:buClr>
              <a:buSzPct val="90000"/>
              <a:buFont typeface="Wingdings" panose="05000000000000000000" pitchFamily="2" charset="2"/>
              <a:buNone/>
              <a:defRPr sz="1100">
                <a:solidFill>
                  <a:schemeClr val="accent4"/>
                </a:solidFill>
                <a:latin typeface="+mn-lt"/>
                <a:cs typeface="+mn-cs"/>
              </a:defRPr>
            </a:lvl4pPr>
            <a:lvl5pPr marL="9144" indent="0" algn="l" rtl="0" eaLnBrk="1" fontAlgn="base" hangingPunct="1">
              <a:spcBef>
                <a:spcPts val="900"/>
              </a:spcBef>
              <a:spcAft>
                <a:spcPts val="0"/>
              </a:spcAft>
              <a:buClr>
                <a:schemeClr val="accent2"/>
              </a:buClr>
              <a:buFont typeface="Arial" charset="0"/>
              <a:buNone/>
              <a:defRPr sz="2000">
                <a:solidFill>
                  <a:schemeClr val="tx1"/>
                </a:solidFill>
                <a:latin typeface="+mn-lt"/>
                <a:cs typeface="+mn-cs"/>
              </a:defRPr>
            </a:lvl5pPr>
            <a:lvl6pPr marL="12096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6pPr>
            <a:lvl7pPr marL="16668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7pPr>
            <a:lvl8pPr marL="21240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8pPr>
            <a:lvl9pPr marL="25812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9pPr>
          </a:lstStyle>
          <a:p>
            <a:endParaRPr lang="en-US" dirty="0"/>
          </a:p>
          <a:p>
            <a:pPr>
              <a:buFont typeface="Arial" pitchFamily="34" charset="0"/>
              <a:buChar char="•"/>
            </a:pPr>
            <a:r>
              <a:rPr lang="en-US" dirty="0"/>
              <a:t>How much will it cost to maintain a stable and useful digital resource for your users?</a:t>
            </a:r>
          </a:p>
          <a:p>
            <a:pPr marL="0"/>
            <a:endParaRPr lang="en-US" dirty="0"/>
          </a:p>
          <a:p>
            <a:pPr>
              <a:buFont typeface="Arial" pitchFamily="34" charset="0"/>
              <a:buChar char="•"/>
            </a:pPr>
            <a:r>
              <a:rPr lang="en-US" dirty="0"/>
              <a:t>How soon will these funds be needed?</a:t>
            </a:r>
          </a:p>
          <a:p>
            <a:pPr marL="0"/>
            <a:endParaRPr lang="en-US" dirty="0"/>
          </a:p>
          <a:p>
            <a:pPr>
              <a:buFont typeface="Arial" pitchFamily="34" charset="0"/>
              <a:buChar char="•"/>
            </a:pPr>
            <a:r>
              <a:rPr lang="en-US" dirty="0"/>
              <a:t>What are the possible sources for these funds?</a:t>
            </a:r>
          </a:p>
          <a:p>
            <a:pPr marL="256032" lvl="1">
              <a:spcBef>
                <a:spcPts val="1500"/>
              </a:spcBef>
              <a:spcAft>
                <a:spcPts val="0"/>
              </a:spcAft>
            </a:pPr>
            <a:r>
              <a:rPr lang="en-US" sz="2000" b="1" i="0" dirty="0" smtClean="0"/>
              <a:t> </a:t>
            </a:r>
            <a:endParaRPr lang="en-US" sz="2000" b="1" i="0" dirty="0"/>
          </a:p>
        </p:txBody>
      </p:sp>
      <p:sp>
        <p:nvSpPr>
          <p:cNvPr id="14" name="Text Placeholder 3"/>
          <p:cNvSpPr>
            <a:spLocks noGrp="1"/>
          </p:cNvSpPr>
          <p:nvPr/>
        </p:nvSpPr>
        <p:spPr bwMode="auto">
          <a:xfrm>
            <a:off x="731520" y="3898661"/>
            <a:ext cx="7575551" cy="610264"/>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marL="201168" indent="0" algn="l" rtl="0" eaLnBrk="1" fontAlgn="base" hangingPunct="1">
              <a:lnSpc>
                <a:spcPct val="95000"/>
              </a:lnSpc>
              <a:spcBef>
                <a:spcPts val="0"/>
              </a:spcBef>
              <a:spcAft>
                <a:spcPct val="0"/>
              </a:spcAft>
              <a:buClr>
                <a:schemeClr val="accent1"/>
              </a:buClr>
              <a:buSzPct val="90000"/>
              <a:buFont typeface="Wingdings" pitchFamily="2" charset="2"/>
              <a:defRPr sz="1700" i="1">
                <a:solidFill>
                  <a:schemeClr val="accent2"/>
                </a:solidFill>
                <a:latin typeface="+mn-lt"/>
                <a:ea typeface="+mn-ea"/>
                <a:cs typeface="+mn-cs"/>
              </a:defRPr>
            </a:lvl1pPr>
            <a:lvl2pPr marL="201168" indent="0" algn="l" rtl="0" eaLnBrk="1" fontAlgn="base" hangingPunct="1">
              <a:lnSpc>
                <a:spcPct val="95000"/>
              </a:lnSpc>
              <a:spcBef>
                <a:spcPts val="0"/>
              </a:spcBef>
              <a:spcAft>
                <a:spcPts val="1500"/>
              </a:spcAft>
              <a:buClr>
                <a:schemeClr val="tx1"/>
              </a:buClr>
              <a:buSzPct val="100000"/>
              <a:buFont typeface="Georgia" panose="02040502050405020303" pitchFamily="18" charset="0"/>
              <a:buNone/>
              <a:defRPr sz="1700" i="1">
                <a:solidFill>
                  <a:schemeClr val="tx1"/>
                </a:solidFill>
                <a:latin typeface="+mn-lt"/>
                <a:cs typeface="+mn-cs"/>
              </a:defRPr>
            </a:lvl2pPr>
            <a:lvl3pPr marL="201168" indent="0" algn="l" rtl="0" eaLnBrk="1" fontAlgn="base" hangingPunct="1">
              <a:lnSpc>
                <a:spcPct val="95000"/>
              </a:lnSpc>
              <a:spcBef>
                <a:spcPts val="0"/>
              </a:spcBef>
              <a:spcAft>
                <a:spcPts val="1500"/>
              </a:spcAft>
              <a:buClr>
                <a:schemeClr val="tx1"/>
              </a:buClr>
              <a:buSzPct val="100000"/>
              <a:buFont typeface="Georgia" panose="02040502050405020303" pitchFamily="18" charset="0"/>
              <a:buNone/>
              <a:defRPr sz="1500">
                <a:solidFill>
                  <a:schemeClr val="tx1"/>
                </a:solidFill>
                <a:latin typeface="+mn-lt"/>
                <a:cs typeface="+mn-cs"/>
              </a:defRPr>
            </a:lvl3pPr>
            <a:lvl4pPr marL="201168" indent="0" algn="l" rtl="0" eaLnBrk="1" fontAlgn="base" hangingPunct="1">
              <a:spcBef>
                <a:spcPts val="0"/>
              </a:spcBef>
              <a:spcAft>
                <a:spcPts val="1500"/>
              </a:spcAft>
              <a:buClr>
                <a:schemeClr val="accent2"/>
              </a:buClr>
              <a:buSzPct val="90000"/>
              <a:buFont typeface="Wingdings" panose="05000000000000000000" pitchFamily="2" charset="2"/>
              <a:buNone/>
              <a:defRPr sz="1100">
                <a:solidFill>
                  <a:schemeClr val="accent4"/>
                </a:solidFill>
                <a:latin typeface="+mn-lt"/>
                <a:cs typeface="+mn-cs"/>
              </a:defRPr>
            </a:lvl4pPr>
            <a:lvl5pPr marL="9144" indent="0" algn="l" rtl="0" eaLnBrk="1" fontAlgn="base" hangingPunct="1">
              <a:spcBef>
                <a:spcPts val="900"/>
              </a:spcBef>
              <a:spcAft>
                <a:spcPts val="0"/>
              </a:spcAft>
              <a:buClr>
                <a:schemeClr val="accent2"/>
              </a:buClr>
              <a:buFont typeface="Arial" charset="0"/>
              <a:buNone/>
              <a:defRPr sz="2000">
                <a:solidFill>
                  <a:schemeClr val="tx1"/>
                </a:solidFill>
                <a:latin typeface="+mn-lt"/>
                <a:cs typeface="+mn-cs"/>
              </a:defRPr>
            </a:lvl5pPr>
            <a:lvl6pPr marL="12096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6pPr>
            <a:lvl7pPr marL="16668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7pPr>
            <a:lvl8pPr marL="21240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8pPr>
            <a:lvl9pPr marL="25812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9pPr>
          </a:lstStyle>
          <a:p>
            <a:pPr marL="256032" lvl="3">
              <a:lnSpc>
                <a:spcPct val="105000"/>
              </a:lnSpc>
              <a:spcBef>
                <a:spcPts val="1500"/>
              </a:spcBef>
              <a:spcAft>
                <a:spcPts val="0"/>
              </a:spcAft>
            </a:pPr>
            <a:endParaRPr lang="en-US" dirty="0"/>
          </a:p>
        </p:txBody>
      </p:sp>
    </p:spTree>
    <p:extLst>
      <p:ext uri="{BB962C8B-B14F-4D97-AF65-F5344CB8AC3E}">
        <p14:creationId xmlns:p14="http://schemas.microsoft.com/office/powerpoint/2010/main" val="25012725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6384" y="576272"/>
            <a:ext cx="7598664" cy="514350"/>
          </a:xfrm>
        </p:spPr>
        <p:txBody>
          <a:bodyPr/>
          <a:lstStyle/>
          <a:p>
            <a:r>
              <a:rPr lang="en-US" dirty="0" smtClean="0"/>
              <a:t>But first…</a:t>
            </a:r>
            <a:endParaRPr lang="en-US" dirty="0"/>
          </a:p>
        </p:txBody>
      </p:sp>
      <p:sp>
        <p:nvSpPr>
          <p:cNvPr id="9" name="Text Placeholder 3"/>
          <p:cNvSpPr>
            <a:spLocks noGrp="1"/>
          </p:cNvSpPr>
          <p:nvPr/>
        </p:nvSpPr>
        <p:spPr bwMode="auto">
          <a:xfrm>
            <a:off x="502920" y="1260242"/>
            <a:ext cx="7575551" cy="790568"/>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marL="201168" indent="0" algn="l" rtl="0" eaLnBrk="1" fontAlgn="base" hangingPunct="1">
              <a:lnSpc>
                <a:spcPct val="95000"/>
              </a:lnSpc>
              <a:spcBef>
                <a:spcPts val="0"/>
              </a:spcBef>
              <a:spcAft>
                <a:spcPct val="0"/>
              </a:spcAft>
              <a:buClr>
                <a:schemeClr val="accent1"/>
              </a:buClr>
              <a:buSzPct val="90000"/>
              <a:buFont typeface="Wingdings" pitchFamily="2" charset="2"/>
              <a:defRPr sz="1700" i="1">
                <a:solidFill>
                  <a:schemeClr val="accent2"/>
                </a:solidFill>
                <a:latin typeface="+mn-lt"/>
                <a:ea typeface="+mn-ea"/>
                <a:cs typeface="+mn-cs"/>
              </a:defRPr>
            </a:lvl1pPr>
            <a:lvl2pPr marL="201168" indent="0" algn="l" rtl="0" eaLnBrk="1" fontAlgn="base" hangingPunct="1">
              <a:lnSpc>
                <a:spcPct val="95000"/>
              </a:lnSpc>
              <a:spcBef>
                <a:spcPts val="0"/>
              </a:spcBef>
              <a:spcAft>
                <a:spcPts val="1500"/>
              </a:spcAft>
              <a:buClr>
                <a:schemeClr val="tx1"/>
              </a:buClr>
              <a:buSzPct val="100000"/>
              <a:buFont typeface="Georgia" panose="02040502050405020303" pitchFamily="18" charset="0"/>
              <a:buNone/>
              <a:defRPr sz="1700" i="1">
                <a:solidFill>
                  <a:schemeClr val="tx1"/>
                </a:solidFill>
                <a:latin typeface="+mn-lt"/>
                <a:cs typeface="+mn-cs"/>
              </a:defRPr>
            </a:lvl2pPr>
            <a:lvl3pPr marL="201168" indent="0" algn="l" rtl="0" eaLnBrk="1" fontAlgn="base" hangingPunct="1">
              <a:lnSpc>
                <a:spcPct val="95000"/>
              </a:lnSpc>
              <a:spcBef>
                <a:spcPts val="0"/>
              </a:spcBef>
              <a:spcAft>
                <a:spcPts val="1500"/>
              </a:spcAft>
              <a:buClr>
                <a:schemeClr val="tx1"/>
              </a:buClr>
              <a:buSzPct val="100000"/>
              <a:buFont typeface="Georgia" panose="02040502050405020303" pitchFamily="18" charset="0"/>
              <a:buNone/>
              <a:defRPr sz="1500">
                <a:solidFill>
                  <a:schemeClr val="tx1"/>
                </a:solidFill>
                <a:latin typeface="+mn-lt"/>
                <a:cs typeface="+mn-cs"/>
              </a:defRPr>
            </a:lvl3pPr>
            <a:lvl4pPr marL="201168" indent="0" algn="l" rtl="0" eaLnBrk="1" fontAlgn="base" hangingPunct="1">
              <a:spcBef>
                <a:spcPts val="0"/>
              </a:spcBef>
              <a:spcAft>
                <a:spcPts val="1500"/>
              </a:spcAft>
              <a:buClr>
                <a:schemeClr val="accent2"/>
              </a:buClr>
              <a:buSzPct val="90000"/>
              <a:buFont typeface="Wingdings" panose="05000000000000000000" pitchFamily="2" charset="2"/>
              <a:buNone/>
              <a:defRPr sz="1100">
                <a:solidFill>
                  <a:schemeClr val="accent4"/>
                </a:solidFill>
                <a:latin typeface="+mn-lt"/>
                <a:cs typeface="+mn-cs"/>
              </a:defRPr>
            </a:lvl4pPr>
            <a:lvl5pPr marL="9144" indent="0" algn="l" rtl="0" eaLnBrk="1" fontAlgn="base" hangingPunct="1">
              <a:spcBef>
                <a:spcPts val="900"/>
              </a:spcBef>
              <a:spcAft>
                <a:spcPts val="0"/>
              </a:spcAft>
              <a:buClr>
                <a:schemeClr val="accent2"/>
              </a:buClr>
              <a:buFont typeface="Arial" charset="0"/>
              <a:buNone/>
              <a:defRPr sz="2000">
                <a:solidFill>
                  <a:schemeClr val="tx1"/>
                </a:solidFill>
                <a:latin typeface="+mn-lt"/>
                <a:cs typeface="+mn-cs"/>
              </a:defRPr>
            </a:lvl5pPr>
            <a:lvl6pPr marL="12096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6pPr>
            <a:lvl7pPr marL="16668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7pPr>
            <a:lvl8pPr marL="21240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8pPr>
            <a:lvl9pPr marL="25812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9pPr>
          </a:lstStyle>
          <a:p>
            <a:pPr marL="256032" lvl="1">
              <a:spcBef>
                <a:spcPts val="1800"/>
              </a:spcBef>
              <a:spcAft>
                <a:spcPts val="0"/>
              </a:spcAft>
            </a:pPr>
            <a:endParaRPr lang="en-US" dirty="0"/>
          </a:p>
        </p:txBody>
      </p:sp>
      <p:sp>
        <p:nvSpPr>
          <p:cNvPr id="11" name="Text Placeholder 3"/>
          <p:cNvSpPr>
            <a:spLocks noGrp="1"/>
          </p:cNvSpPr>
          <p:nvPr/>
        </p:nvSpPr>
        <p:spPr bwMode="auto">
          <a:xfrm>
            <a:off x="708407" y="1703274"/>
            <a:ext cx="7575551" cy="6950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marL="201168" indent="0" algn="l" rtl="0" eaLnBrk="1" fontAlgn="base" hangingPunct="1">
              <a:lnSpc>
                <a:spcPct val="95000"/>
              </a:lnSpc>
              <a:spcBef>
                <a:spcPts val="0"/>
              </a:spcBef>
              <a:spcAft>
                <a:spcPct val="0"/>
              </a:spcAft>
              <a:buClr>
                <a:schemeClr val="accent1"/>
              </a:buClr>
              <a:buSzPct val="90000"/>
              <a:buFont typeface="Wingdings" pitchFamily="2" charset="2"/>
              <a:defRPr sz="1700" i="1">
                <a:solidFill>
                  <a:schemeClr val="accent2"/>
                </a:solidFill>
                <a:latin typeface="+mn-lt"/>
                <a:ea typeface="+mn-ea"/>
                <a:cs typeface="+mn-cs"/>
              </a:defRPr>
            </a:lvl1pPr>
            <a:lvl2pPr marL="201168" indent="0" algn="l" rtl="0" eaLnBrk="1" fontAlgn="base" hangingPunct="1">
              <a:lnSpc>
                <a:spcPct val="95000"/>
              </a:lnSpc>
              <a:spcBef>
                <a:spcPts val="0"/>
              </a:spcBef>
              <a:spcAft>
                <a:spcPts val="1500"/>
              </a:spcAft>
              <a:buClr>
                <a:schemeClr val="tx1"/>
              </a:buClr>
              <a:buSzPct val="100000"/>
              <a:buFont typeface="Georgia" panose="02040502050405020303" pitchFamily="18" charset="0"/>
              <a:buNone/>
              <a:defRPr sz="1700" i="1">
                <a:solidFill>
                  <a:schemeClr val="tx1"/>
                </a:solidFill>
                <a:latin typeface="+mn-lt"/>
                <a:cs typeface="+mn-cs"/>
              </a:defRPr>
            </a:lvl2pPr>
            <a:lvl3pPr marL="201168" indent="0" algn="l" rtl="0" eaLnBrk="1" fontAlgn="base" hangingPunct="1">
              <a:lnSpc>
                <a:spcPct val="95000"/>
              </a:lnSpc>
              <a:spcBef>
                <a:spcPts val="0"/>
              </a:spcBef>
              <a:spcAft>
                <a:spcPts val="1500"/>
              </a:spcAft>
              <a:buClr>
                <a:schemeClr val="tx1"/>
              </a:buClr>
              <a:buSzPct val="100000"/>
              <a:buFont typeface="Georgia" panose="02040502050405020303" pitchFamily="18" charset="0"/>
              <a:buNone/>
              <a:defRPr sz="1500">
                <a:solidFill>
                  <a:schemeClr val="tx1"/>
                </a:solidFill>
                <a:latin typeface="+mn-lt"/>
                <a:cs typeface="+mn-cs"/>
              </a:defRPr>
            </a:lvl3pPr>
            <a:lvl4pPr marL="201168" indent="0" algn="l" rtl="0" eaLnBrk="1" fontAlgn="base" hangingPunct="1">
              <a:spcBef>
                <a:spcPts val="0"/>
              </a:spcBef>
              <a:spcAft>
                <a:spcPts val="1500"/>
              </a:spcAft>
              <a:buClr>
                <a:schemeClr val="accent2"/>
              </a:buClr>
              <a:buSzPct val="90000"/>
              <a:buFont typeface="Wingdings" panose="05000000000000000000" pitchFamily="2" charset="2"/>
              <a:buNone/>
              <a:defRPr sz="1100">
                <a:solidFill>
                  <a:schemeClr val="accent4"/>
                </a:solidFill>
                <a:latin typeface="+mn-lt"/>
                <a:cs typeface="+mn-cs"/>
              </a:defRPr>
            </a:lvl4pPr>
            <a:lvl5pPr marL="9144" indent="0" algn="l" rtl="0" eaLnBrk="1" fontAlgn="base" hangingPunct="1">
              <a:spcBef>
                <a:spcPts val="900"/>
              </a:spcBef>
              <a:spcAft>
                <a:spcPts val="0"/>
              </a:spcAft>
              <a:buClr>
                <a:schemeClr val="accent2"/>
              </a:buClr>
              <a:buFont typeface="Arial" charset="0"/>
              <a:buNone/>
              <a:defRPr sz="2000">
                <a:solidFill>
                  <a:schemeClr val="tx1"/>
                </a:solidFill>
                <a:latin typeface="+mn-lt"/>
                <a:cs typeface="+mn-cs"/>
              </a:defRPr>
            </a:lvl5pPr>
            <a:lvl6pPr marL="12096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6pPr>
            <a:lvl7pPr marL="16668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7pPr>
            <a:lvl8pPr marL="21240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8pPr>
            <a:lvl9pPr marL="25812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9pPr>
          </a:lstStyle>
          <a:p>
            <a:r>
              <a:rPr lang="en-US" sz="2400" dirty="0"/>
              <a:t>What impact do you want your project to have?</a:t>
            </a:r>
          </a:p>
          <a:p>
            <a:pPr marL="256032" lvl="1">
              <a:spcBef>
                <a:spcPts val="1500"/>
              </a:spcBef>
              <a:spcAft>
                <a:spcPts val="0"/>
              </a:spcAft>
            </a:pPr>
            <a:endParaRPr lang="en-US" sz="2000" i="0" dirty="0" smtClean="0"/>
          </a:p>
          <a:p>
            <a:pPr marL="256032" lvl="1">
              <a:spcBef>
                <a:spcPts val="1500"/>
              </a:spcBef>
              <a:spcAft>
                <a:spcPts val="0"/>
              </a:spcAft>
            </a:pPr>
            <a:r>
              <a:rPr lang="en-US" sz="2000" b="1" i="0" dirty="0" smtClean="0"/>
              <a:t> </a:t>
            </a:r>
            <a:endParaRPr lang="en-US" sz="2000" b="1" i="0" dirty="0"/>
          </a:p>
        </p:txBody>
      </p:sp>
      <p:sp>
        <p:nvSpPr>
          <p:cNvPr id="14" name="Text Placeholder 3"/>
          <p:cNvSpPr>
            <a:spLocks noGrp="1"/>
          </p:cNvSpPr>
          <p:nvPr/>
        </p:nvSpPr>
        <p:spPr bwMode="auto">
          <a:xfrm>
            <a:off x="731520" y="3898661"/>
            <a:ext cx="7575551" cy="610264"/>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marL="201168" indent="0" algn="l" rtl="0" eaLnBrk="1" fontAlgn="base" hangingPunct="1">
              <a:lnSpc>
                <a:spcPct val="95000"/>
              </a:lnSpc>
              <a:spcBef>
                <a:spcPts val="0"/>
              </a:spcBef>
              <a:spcAft>
                <a:spcPct val="0"/>
              </a:spcAft>
              <a:buClr>
                <a:schemeClr val="accent1"/>
              </a:buClr>
              <a:buSzPct val="90000"/>
              <a:buFont typeface="Wingdings" pitchFamily="2" charset="2"/>
              <a:defRPr sz="1700" i="1">
                <a:solidFill>
                  <a:schemeClr val="accent2"/>
                </a:solidFill>
                <a:latin typeface="+mn-lt"/>
                <a:ea typeface="+mn-ea"/>
                <a:cs typeface="+mn-cs"/>
              </a:defRPr>
            </a:lvl1pPr>
            <a:lvl2pPr marL="201168" indent="0" algn="l" rtl="0" eaLnBrk="1" fontAlgn="base" hangingPunct="1">
              <a:lnSpc>
                <a:spcPct val="95000"/>
              </a:lnSpc>
              <a:spcBef>
                <a:spcPts val="0"/>
              </a:spcBef>
              <a:spcAft>
                <a:spcPts val="1500"/>
              </a:spcAft>
              <a:buClr>
                <a:schemeClr val="tx1"/>
              </a:buClr>
              <a:buSzPct val="100000"/>
              <a:buFont typeface="Georgia" panose="02040502050405020303" pitchFamily="18" charset="0"/>
              <a:buNone/>
              <a:defRPr sz="1700" i="1">
                <a:solidFill>
                  <a:schemeClr val="tx1"/>
                </a:solidFill>
                <a:latin typeface="+mn-lt"/>
                <a:cs typeface="+mn-cs"/>
              </a:defRPr>
            </a:lvl2pPr>
            <a:lvl3pPr marL="201168" indent="0" algn="l" rtl="0" eaLnBrk="1" fontAlgn="base" hangingPunct="1">
              <a:lnSpc>
                <a:spcPct val="95000"/>
              </a:lnSpc>
              <a:spcBef>
                <a:spcPts val="0"/>
              </a:spcBef>
              <a:spcAft>
                <a:spcPts val="1500"/>
              </a:spcAft>
              <a:buClr>
                <a:schemeClr val="tx1"/>
              </a:buClr>
              <a:buSzPct val="100000"/>
              <a:buFont typeface="Georgia" panose="02040502050405020303" pitchFamily="18" charset="0"/>
              <a:buNone/>
              <a:defRPr sz="1500">
                <a:solidFill>
                  <a:schemeClr val="tx1"/>
                </a:solidFill>
                <a:latin typeface="+mn-lt"/>
                <a:cs typeface="+mn-cs"/>
              </a:defRPr>
            </a:lvl3pPr>
            <a:lvl4pPr marL="201168" indent="0" algn="l" rtl="0" eaLnBrk="1" fontAlgn="base" hangingPunct="1">
              <a:spcBef>
                <a:spcPts val="0"/>
              </a:spcBef>
              <a:spcAft>
                <a:spcPts val="1500"/>
              </a:spcAft>
              <a:buClr>
                <a:schemeClr val="accent2"/>
              </a:buClr>
              <a:buSzPct val="90000"/>
              <a:buFont typeface="Wingdings" panose="05000000000000000000" pitchFamily="2" charset="2"/>
              <a:buNone/>
              <a:defRPr sz="1100">
                <a:solidFill>
                  <a:schemeClr val="accent4"/>
                </a:solidFill>
                <a:latin typeface="+mn-lt"/>
                <a:cs typeface="+mn-cs"/>
              </a:defRPr>
            </a:lvl4pPr>
            <a:lvl5pPr marL="9144" indent="0" algn="l" rtl="0" eaLnBrk="1" fontAlgn="base" hangingPunct="1">
              <a:spcBef>
                <a:spcPts val="900"/>
              </a:spcBef>
              <a:spcAft>
                <a:spcPts val="0"/>
              </a:spcAft>
              <a:buClr>
                <a:schemeClr val="accent2"/>
              </a:buClr>
              <a:buFont typeface="Arial" charset="0"/>
              <a:buNone/>
              <a:defRPr sz="2000">
                <a:solidFill>
                  <a:schemeClr val="tx1"/>
                </a:solidFill>
                <a:latin typeface="+mn-lt"/>
                <a:cs typeface="+mn-cs"/>
              </a:defRPr>
            </a:lvl5pPr>
            <a:lvl6pPr marL="12096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6pPr>
            <a:lvl7pPr marL="16668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7pPr>
            <a:lvl8pPr marL="21240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8pPr>
            <a:lvl9pPr marL="25812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9pPr>
          </a:lstStyle>
          <a:p>
            <a:pPr marL="256032" lvl="3">
              <a:lnSpc>
                <a:spcPct val="105000"/>
              </a:lnSpc>
              <a:spcBef>
                <a:spcPts val="1500"/>
              </a:spcBef>
              <a:spcAft>
                <a:spcPts val="0"/>
              </a:spcAft>
            </a:pPr>
            <a:endParaRPr lang="en-US" dirty="0"/>
          </a:p>
        </p:txBody>
      </p:sp>
      <p:sp>
        <p:nvSpPr>
          <p:cNvPr id="6" name="Title 1"/>
          <p:cNvSpPr txBox="1">
            <a:spLocks/>
          </p:cNvSpPr>
          <p:nvPr/>
        </p:nvSpPr>
        <p:spPr bwMode="auto">
          <a:xfrm>
            <a:off x="731520" y="2601489"/>
            <a:ext cx="7598664" cy="514350"/>
          </a:xfrm>
          <a:prstGeom prst="rect">
            <a:avLst/>
          </a:prstGeom>
          <a:noFill/>
          <a:ln w="9525">
            <a:noFill/>
            <a:miter lim="800000"/>
            <a:headEnd/>
            <a:tailEnd/>
          </a:ln>
          <a:effectLst/>
        </p:spPr>
        <p:txBody>
          <a:bodyPr vert="horz" wrap="square" lIns="201168" tIns="0" rIns="0" bIns="0" numCol="1" anchor="t" anchorCtr="0" compatLnSpc="1">
            <a:prstTxWarp prst="textNoShape">
              <a:avLst/>
            </a:prstTxWarp>
            <a:noAutofit/>
          </a:bodyPr>
          <a:lstStyle>
            <a:lvl1pPr algn="l" rtl="0" eaLnBrk="1" fontAlgn="base" hangingPunct="1">
              <a:lnSpc>
                <a:spcPct val="81000"/>
              </a:lnSpc>
              <a:spcBef>
                <a:spcPct val="0"/>
              </a:spcBef>
              <a:spcAft>
                <a:spcPct val="0"/>
              </a:spcAft>
              <a:defRPr sz="4400" b="0" cap="all" baseline="0">
                <a:solidFill>
                  <a:schemeClr val="tx1"/>
                </a:solidFill>
                <a:latin typeface="+mj-lt"/>
                <a:ea typeface="+mj-ea"/>
                <a:cs typeface="+mj-cs"/>
              </a:defRPr>
            </a:lvl1pPr>
            <a:lvl2pPr algn="l" rtl="0" eaLnBrk="1" fontAlgn="base" hangingPunct="1">
              <a:lnSpc>
                <a:spcPct val="85000"/>
              </a:lnSpc>
              <a:spcBef>
                <a:spcPct val="0"/>
              </a:spcBef>
              <a:spcAft>
                <a:spcPct val="0"/>
              </a:spcAft>
              <a:defRPr sz="2800" b="1">
                <a:solidFill>
                  <a:schemeClr val="tx1"/>
                </a:solidFill>
                <a:latin typeface="Arial" charset="0"/>
                <a:cs typeface="Arial" charset="0"/>
              </a:defRPr>
            </a:lvl2pPr>
            <a:lvl3pPr algn="l" rtl="0" eaLnBrk="1" fontAlgn="base" hangingPunct="1">
              <a:lnSpc>
                <a:spcPct val="85000"/>
              </a:lnSpc>
              <a:spcBef>
                <a:spcPct val="0"/>
              </a:spcBef>
              <a:spcAft>
                <a:spcPct val="0"/>
              </a:spcAft>
              <a:defRPr sz="2800" b="1">
                <a:solidFill>
                  <a:schemeClr val="tx1"/>
                </a:solidFill>
                <a:latin typeface="Arial" charset="0"/>
                <a:cs typeface="Arial" charset="0"/>
              </a:defRPr>
            </a:lvl3pPr>
            <a:lvl4pPr algn="l" rtl="0" eaLnBrk="1" fontAlgn="base" hangingPunct="1">
              <a:lnSpc>
                <a:spcPct val="85000"/>
              </a:lnSpc>
              <a:spcBef>
                <a:spcPct val="0"/>
              </a:spcBef>
              <a:spcAft>
                <a:spcPct val="0"/>
              </a:spcAft>
              <a:defRPr sz="2800" b="1">
                <a:solidFill>
                  <a:schemeClr val="tx1"/>
                </a:solidFill>
                <a:latin typeface="Arial" charset="0"/>
                <a:cs typeface="Arial" charset="0"/>
              </a:defRPr>
            </a:lvl4pPr>
            <a:lvl5pPr algn="l" rtl="0" eaLnBrk="1" fontAlgn="base" hangingPunct="1">
              <a:lnSpc>
                <a:spcPct val="85000"/>
              </a:lnSpc>
              <a:spcBef>
                <a:spcPct val="0"/>
              </a:spcBef>
              <a:spcAft>
                <a:spcPct val="0"/>
              </a:spcAft>
              <a:defRPr sz="2800" b="1">
                <a:solidFill>
                  <a:schemeClr val="tx1"/>
                </a:solidFill>
                <a:latin typeface="Arial" charset="0"/>
                <a:cs typeface="Arial" charset="0"/>
              </a:defRPr>
            </a:lvl5pPr>
            <a:lvl6pPr marL="457200" algn="l" rtl="0" eaLnBrk="1" fontAlgn="base" hangingPunct="1">
              <a:lnSpc>
                <a:spcPct val="85000"/>
              </a:lnSpc>
              <a:spcBef>
                <a:spcPct val="0"/>
              </a:spcBef>
              <a:spcAft>
                <a:spcPct val="0"/>
              </a:spcAft>
              <a:defRPr sz="2800" b="1">
                <a:solidFill>
                  <a:schemeClr val="tx1"/>
                </a:solidFill>
                <a:latin typeface="Arial" charset="0"/>
                <a:cs typeface="Arial" charset="0"/>
              </a:defRPr>
            </a:lvl6pPr>
            <a:lvl7pPr marL="914400" algn="l" rtl="0" eaLnBrk="1" fontAlgn="base" hangingPunct="1">
              <a:lnSpc>
                <a:spcPct val="85000"/>
              </a:lnSpc>
              <a:spcBef>
                <a:spcPct val="0"/>
              </a:spcBef>
              <a:spcAft>
                <a:spcPct val="0"/>
              </a:spcAft>
              <a:defRPr sz="2800" b="1">
                <a:solidFill>
                  <a:schemeClr val="tx1"/>
                </a:solidFill>
                <a:latin typeface="Arial" charset="0"/>
                <a:cs typeface="Arial" charset="0"/>
              </a:defRPr>
            </a:lvl7pPr>
            <a:lvl8pPr marL="1371600" algn="l" rtl="0" eaLnBrk="1" fontAlgn="base" hangingPunct="1">
              <a:lnSpc>
                <a:spcPct val="85000"/>
              </a:lnSpc>
              <a:spcBef>
                <a:spcPct val="0"/>
              </a:spcBef>
              <a:spcAft>
                <a:spcPct val="0"/>
              </a:spcAft>
              <a:defRPr sz="2800" b="1">
                <a:solidFill>
                  <a:schemeClr val="tx1"/>
                </a:solidFill>
                <a:latin typeface="Arial" charset="0"/>
                <a:cs typeface="Arial" charset="0"/>
              </a:defRPr>
            </a:lvl8pPr>
            <a:lvl9pPr marL="1828800" algn="l" rtl="0" eaLnBrk="1" fontAlgn="base" hangingPunct="1">
              <a:lnSpc>
                <a:spcPct val="85000"/>
              </a:lnSpc>
              <a:spcBef>
                <a:spcPct val="0"/>
              </a:spcBef>
              <a:spcAft>
                <a:spcPct val="0"/>
              </a:spcAft>
              <a:defRPr sz="2800" b="1">
                <a:solidFill>
                  <a:schemeClr val="tx1"/>
                </a:solidFill>
                <a:latin typeface="Arial" charset="0"/>
                <a:cs typeface="Arial" charset="0"/>
              </a:defRPr>
            </a:lvl9pPr>
          </a:lstStyle>
          <a:p>
            <a:r>
              <a:rPr lang="en-US" kern="0" dirty="0" smtClean="0"/>
              <a:t>and…</a:t>
            </a:r>
            <a:endParaRPr lang="en-US" kern="0" dirty="0"/>
          </a:p>
        </p:txBody>
      </p:sp>
      <p:sp>
        <p:nvSpPr>
          <p:cNvPr id="8" name="Text Placeholder 3"/>
          <p:cNvSpPr>
            <a:spLocks noGrp="1"/>
          </p:cNvSpPr>
          <p:nvPr/>
        </p:nvSpPr>
        <p:spPr bwMode="auto">
          <a:xfrm>
            <a:off x="696850" y="3567007"/>
            <a:ext cx="7575551" cy="6950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marL="201168" indent="0" algn="l" rtl="0" eaLnBrk="1" fontAlgn="base" hangingPunct="1">
              <a:lnSpc>
                <a:spcPct val="95000"/>
              </a:lnSpc>
              <a:spcBef>
                <a:spcPts val="0"/>
              </a:spcBef>
              <a:spcAft>
                <a:spcPct val="0"/>
              </a:spcAft>
              <a:buClr>
                <a:schemeClr val="accent1"/>
              </a:buClr>
              <a:buSzPct val="90000"/>
              <a:buFont typeface="Wingdings" pitchFamily="2" charset="2"/>
              <a:defRPr sz="1700" i="1">
                <a:solidFill>
                  <a:schemeClr val="accent2"/>
                </a:solidFill>
                <a:latin typeface="+mn-lt"/>
                <a:ea typeface="+mn-ea"/>
                <a:cs typeface="+mn-cs"/>
              </a:defRPr>
            </a:lvl1pPr>
            <a:lvl2pPr marL="201168" indent="0" algn="l" rtl="0" eaLnBrk="1" fontAlgn="base" hangingPunct="1">
              <a:lnSpc>
                <a:spcPct val="95000"/>
              </a:lnSpc>
              <a:spcBef>
                <a:spcPts val="0"/>
              </a:spcBef>
              <a:spcAft>
                <a:spcPts val="1500"/>
              </a:spcAft>
              <a:buClr>
                <a:schemeClr val="tx1"/>
              </a:buClr>
              <a:buSzPct val="100000"/>
              <a:buFont typeface="Georgia" panose="02040502050405020303" pitchFamily="18" charset="0"/>
              <a:buNone/>
              <a:defRPr sz="1700" i="1">
                <a:solidFill>
                  <a:schemeClr val="tx1"/>
                </a:solidFill>
                <a:latin typeface="+mn-lt"/>
                <a:cs typeface="+mn-cs"/>
              </a:defRPr>
            </a:lvl2pPr>
            <a:lvl3pPr marL="201168" indent="0" algn="l" rtl="0" eaLnBrk="1" fontAlgn="base" hangingPunct="1">
              <a:lnSpc>
                <a:spcPct val="95000"/>
              </a:lnSpc>
              <a:spcBef>
                <a:spcPts val="0"/>
              </a:spcBef>
              <a:spcAft>
                <a:spcPts val="1500"/>
              </a:spcAft>
              <a:buClr>
                <a:schemeClr val="tx1"/>
              </a:buClr>
              <a:buSzPct val="100000"/>
              <a:buFont typeface="Georgia" panose="02040502050405020303" pitchFamily="18" charset="0"/>
              <a:buNone/>
              <a:defRPr sz="1500">
                <a:solidFill>
                  <a:schemeClr val="tx1"/>
                </a:solidFill>
                <a:latin typeface="+mn-lt"/>
                <a:cs typeface="+mn-cs"/>
              </a:defRPr>
            </a:lvl3pPr>
            <a:lvl4pPr marL="201168" indent="0" algn="l" rtl="0" eaLnBrk="1" fontAlgn="base" hangingPunct="1">
              <a:spcBef>
                <a:spcPts val="0"/>
              </a:spcBef>
              <a:spcAft>
                <a:spcPts val="1500"/>
              </a:spcAft>
              <a:buClr>
                <a:schemeClr val="accent2"/>
              </a:buClr>
              <a:buSzPct val="90000"/>
              <a:buFont typeface="Wingdings" panose="05000000000000000000" pitchFamily="2" charset="2"/>
              <a:buNone/>
              <a:defRPr sz="1100">
                <a:solidFill>
                  <a:schemeClr val="accent4"/>
                </a:solidFill>
                <a:latin typeface="+mn-lt"/>
                <a:cs typeface="+mn-cs"/>
              </a:defRPr>
            </a:lvl4pPr>
            <a:lvl5pPr marL="9144" indent="0" algn="l" rtl="0" eaLnBrk="1" fontAlgn="base" hangingPunct="1">
              <a:spcBef>
                <a:spcPts val="900"/>
              </a:spcBef>
              <a:spcAft>
                <a:spcPts val="0"/>
              </a:spcAft>
              <a:buClr>
                <a:schemeClr val="accent2"/>
              </a:buClr>
              <a:buFont typeface="Arial" charset="0"/>
              <a:buNone/>
              <a:defRPr sz="2000">
                <a:solidFill>
                  <a:schemeClr val="tx1"/>
                </a:solidFill>
                <a:latin typeface="+mn-lt"/>
                <a:cs typeface="+mn-cs"/>
              </a:defRPr>
            </a:lvl5pPr>
            <a:lvl6pPr marL="12096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6pPr>
            <a:lvl7pPr marL="16668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7pPr>
            <a:lvl8pPr marL="21240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8pPr>
            <a:lvl9pPr marL="25812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9pPr>
          </a:lstStyle>
          <a:p>
            <a:r>
              <a:rPr lang="en-US" sz="2400" dirty="0"/>
              <a:t>What </a:t>
            </a:r>
            <a:r>
              <a:rPr lang="en-US" sz="2400" dirty="0" smtClean="0"/>
              <a:t>needs to be sustained in order for this to happen?</a:t>
            </a:r>
            <a:endParaRPr lang="en-US" sz="2400" dirty="0"/>
          </a:p>
          <a:p>
            <a:pPr marL="256032" lvl="1">
              <a:spcBef>
                <a:spcPts val="1500"/>
              </a:spcBef>
              <a:spcAft>
                <a:spcPts val="0"/>
              </a:spcAft>
            </a:pPr>
            <a:endParaRPr lang="en-US" sz="2000" i="0" dirty="0" smtClean="0"/>
          </a:p>
          <a:p>
            <a:pPr marL="256032" lvl="1">
              <a:spcBef>
                <a:spcPts val="1500"/>
              </a:spcBef>
              <a:spcAft>
                <a:spcPts val="0"/>
              </a:spcAft>
            </a:pPr>
            <a:r>
              <a:rPr lang="en-US" sz="2000" b="1" i="0" dirty="0" smtClean="0"/>
              <a:t> </a:t>
            </a:r>
            <a:endParaRPr lang="en-US" sz="2000" b="1" i="0" dirty="0"/>
          </a:p>
        </p:txBody>
      </p:sp>
    </p:spTree>
    <p:extLst>
      <p:ext uri="{BB962C8B-B14F-4D97-AF65-F5344CB8AC3E}">
        <p14:creationId xmlns:p14="http://schemas.microsoft.com/office/powerpoint/2010/main" val="19233563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105103" y="87541"/>
            <a:ext cx="3494087" cy="514350"/>
          </a:xfrm>
        </p:spPr>
        <p:txBody>
          <a:bodyPr/>
          <a:lstStyle/>
          <a:p>
            <a:r>
              <a:rPr lang="en-US" dirty="0" smtClean="0"/>
              <a:t>It might be…</a:t>
            </a:r>
            <a:endParaRPr lang="en-US" b="1" dirty="0"/>
          </a:p>
        </p:txBody>
      </p:sp>
      <p:sp>
        <p:nvSpPr>
          <p:cNvPr id="9" name="Content Placeholder 1"/>
          <p:cNvSpPr txBox="1">
            <a:spLocks/>
          </p:cNvSpPr>
          <p:nvPr/>
        </p:nvSpPr>
        <p:spPr>
          <a:xfrm>
            <a:off x="0" y="977461"/>
            <a:ext cx="2900855" cy="4166039"/>
          </a:xfrm>
          <a:prstGeom prst="rect">
            <a:avLst/>
          </a:prstGeom>
          <a:ln>
            <a:solidFill>
              <a:schemeClr val="tx1"/>
            </a:solidFill>
          </a:ln>
        </p:spPr>
        <p:txBody>
          <a:bodyPr/>
          <a:lstStyle>
            <a:lvl1pPr marL="201168" algn="l" rtl="0" eaLnBrk="1" fontAlgn="base" hangingPunct="1">
              <a:lnSpc>
                <a:spcPct val="95000"/>
              </a:lnSpc>
              <a:spcBef>
                <a:spcPts val="1500"/>
              </a:spcBef>
              <a:spcAft>
                <a:spcPct val="0"/>
              </a:spcAft>
              <a:buClr>
                <a:schemeClr val="accent1"/>
              </a:buClr>
              <a:buSzPct val="90000"/>
              <a:buFont typeface="Wingdings" pitchFamily="2" charset="2"/>
              <a:defRPr sz="1700">
                <a:solidFill>
                  <a:schemeClr val="accent2"/>
                </a:solidFill>
                <a:latin typeface="+mn-lt"/>
                <a:ea typeface="+mn-ea"/>
                <a:cs typeface="+mn-cs"/>
              </a:defRPr>
            </a:lvl1pPr>
            <a:lvl2pPr marL="201168" indent="-227013" algn="l" rtl="0" eaLnBrk="1" fontAlgn="base" hangingPunct="1">
              <a:lnSpc>
                <a:spcPct val="95000"/>
              </a:lnSpc>
              <a:spcBef>
                <a:spcPts val="1250"/>
              </a:spcBef>
              <a:spcAft>
                <a:spcPct val="0"/>
              </a:spcAft>
              <a:buClr>
                <a:schemeClr val="tx1"/>
              </a:buClr>
              <a:buSzPct val="100000"/>
              <a:buFont typeface="Georgia" panose="02040502050405020303" pitchFamily="18" charset="0"/>
              <a:buChar char="»"/>
              <a:defRPr sz="2000">
                <a:solidFill>
                  <a:schemeClr val="tx1"/>
                </a:solidFill>
                <a:latin typeface="+mn-lt"/>
                <a:cs typeface="+mn-cs"/>
              </a:defRPr>
            </a:lvl2pPr>
            <a:lvl3pPr marL="201168" indent="-188913" algn="l" rtl="0" eaLnBrk="1" fontAlgn="base" hangingPunct="1">
              <a:spcBef>
                <a:spcPts val="900"/>
              </a:spcBef>
              <a:spcAft>
                <a:spcPts val="0"/>
              </a:spcAft>
              <a:buClr>
                <a:schemeClr val="tx1"/>
              </a:buClr>
              <a:buSzPct val="100000"/>
              <a:buFont typeface="Georgia" panose="02040502050405020303" pitchFamily="18" charset="0"/>
              <a:buChar char="»"/>
              <a:defRPr sz="2000">
                <a:solidFill>
                  <a:schemeClr val="tx1"/>
                </a:solidFill>
                <a:latin typeface="+mn-lt"/>
                <a:cs typeface="+mn-cs"/>
              </a:defRPr>
            </a:lvl3pPr>
            <a:lvl4pPr marL="201168" indent="-192024" algn="l" rtl="0" eaLnBrk="1" fontAlgn="base" hangingPunct="1">
              <a:spcBef>
                <a:spcPts val="900"/>
              </a:spcBef>
              <a:spcAft>
                <a:spcPts val="0"/>
              </a:spcAft>
              <a:buClr>
                <a:schemeClr val="accent2"/>
              </a:buClr>
              <a:buSzPct val="90000"/>
              <a:buFont typeface="Wingdings" panose="05000000000000000000" pitchFamily="2" charset="2"/>
              <a:buChar char="§"/>
              <a:defRPr sz="2000">
                <a:solidFill>
                  <a:schemeClr val="tx1"/>
                </a:solidFill>
                <a:latin typeface="+mn-lt"/>
                <a:cs typeface="+mn-cs"/>
              </a:defRPr>
            </a:lvl4pPr>
            <a:lvl5pPr marL="201168" indent="-192024" algn="l" rtl="0" eaLnBrk="1" fontAlgn="base" hangingPunct="1">
              <a:spcBef>
                <a:spcPts val="900"/>
              </a:spcBef>
              <a:spcAft>
                <a:spcPts val="0"/>
              </a:spcAft>
              <a:buClr>
                <a:schemeClr val="accent2"/>
              </a:buClr>
              <a:buFont typeface="Arial" charset="0"/>
              <a:buChar char="­"/>
              <a:defRPr sz="2000">
                <a:solidFill>
                  <a:schemeClr val="tx1"/>
                </a:solidFill>
                <a:latin typeface="+mn-lt"/>
                <a:cs typeface="+mn-cs"/>
              </a:defRPr>
            </a:lvl5pPr>
            <a:lvl6pPr marL="12096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6pPr>
            <a:lvl7pPr marL="16668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7pPr>
            <a:lvl8pPr marL="21240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8pPr>
            <a:lvl9pPr marL="25812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9pPr>
          </a:lstStyle>
          <a:p>
            <a:r>
              <a:rPr lang="en-US" kern="0" dirty="0" smtClean="0"/>
              <a:t>CONTENT CURATION &amp; CURRENCY	</a:t>
            </a:r>
            <a:endParaRPr lang="en-US" kern="0" dirty="0"/>
          </a:p>
        </p:txBody>
      </p:sp>
      <p:sp>
        <p:nvSpPr>
          <p:cNvPr id="12" name="Content Placeholder 1"/>
          <p:cNvSpPr txBox="1">
            <a:spLocks/>
          </p:cNvSpPr>
          <p:nvPr/>
        </p:nvSpPr>
        <p:spPr>
          <a:xfrm>
            <a:off x="3121572" y="985342"/>
            <a:ext cx="2900855" cy="4166039"/>
          </a:xfrm>
          <a:prstGeom prst="rect">
            <a:avLst/>
          </a:prstGeom>
          <a:ln>
            <a:solidFill>
              <a:schemeClr val="tx1"/>
            </a:solidFill>
          </a:ln>
        </p:spPr>
        <p:txBody>
          <a:bodyPr/>
          <a:lstStyle>
            <a:lvl1pPr marL="201168" algn="l" rtl="0" eaLnBrk="1" fontAlgn="base" hangingPunct="1">
              <a:lnSpc>
                <a:spcPct val="95000"/>
              </a:lnSpc>
              <a:spcBef>
                <a:spcPts val="1500"/>
              </a:spcBef>
              <a:spcAft>
                <a:spcPct val="0"/>
              </a:spcAft>
              <a:buClr>
                <a:schemeClr val="accent1"/>
              </a:buClr>
              <a:buSzPct val="90000"/>
              <a:buFont typeface="Wingdings" pitchFamily="2" charset="2"/>
              <a:defRPr sz="1700">
                <a:solidFill>
                  <a:schemeClr val="accent2"/>
                </a:solidFill>
                <a:latin typeface="+mn-lt"/>
                <a:ea typeface="+mn-ea"/>
                <a:cs typeface="+mn-cs"/>
              </a:defRPr>
            </a:lvl1pPr>
            <a:lvl2pPr marL="201168" indent="-227013" algn="l" rtl="0" eaLnBrk="1" fontAlgn="base" hangingPunct="1">
              <a:lnSpc>
                <a:spcPct val="95000"/>
              </a:lnSpc>
              <a:spcBef>
                <a:spcPts val="1250"/>
              </a:spcBef>
              <a:spcAft>
                <a:spcPct val="0"/>
              </a:spcAft>
              <a:buClr>
                <a:schemeClr val="tx1"/>
              </a:buClr>
              <a:buSzPct val="100000"/>
              <a:buFont typeface="Georgia" panose="02040502050405020303" pitchFamily="18" charset="0"/>
              <a:buChar char="»"/>
              <a:defRPr sz="2000">
                <a:solidFill>
                  <a:schemeClr val="tx1"/>
                </a:solidFill>
                <a:latin typeface="+mn-lt"/>
                <a:cs typeface="+mn-cs"/>
              </a:defRPr>
            </a:lvl2pPr>
            <a:lvl3pPr marL="201168" indent="-188913" algn="l" rtl="0" eaLnBrk="1" fontAlgn="base" hangingPunct="1">
              <a:spcBef>
                <a:spcPts val="900"/>
              </a:spcBef>
              <a:spcAft>
                <a:spcPts val="0"/>
              </a:spcAft>
              <a:buClr>
                <a:schemeClr val="tx1"/>
              </a:buClr>
              <a:buSzPct val="100000"/>
              <a:buFont typeface="Georgia" panose="02040502050405020303" pitchFamily="18" charset="0"/>
              <a:buChar char="»"/>
              <a:defRPr sz="2000">
                <a:solidFill>
                  <a:schemeClr val="tx1"/>
                </a:solidFill>
                <a:latin typeface="+mn-lt"/>
                <a:cs typeface="+mn-cs"/>
              </a:defRPr>
            </a:lvl3pPr>
            <a:lvl4pPr marL="201168" indent="-192024" algn="l" rtl="0" eaLnBrk="1" fontAlgn="base" hangingPunct="1">
              <a:spcBef>
                <a:spcPts val="900"/>
              </a:spcBef>
              <a:spcAft>
                <a:spcPts val="0"/>
              </a:spcAft>
              <a:buClr>
                <a:schemeClr val="accent2"/>
              </a:buClr>
              <a:buSzPct val="90000"/>
              <a:buFont typeface="Wingdings" panose="05000000000000000000" pitchFamily="2" charset="2"/>
              <a:buChar char="§"/>
              <a:defRPr sz="2000">
                <a:solidFill>
                  <a:schemeClr val="tx1"/>
                </a:solidFill>
                <a:latin typeface="+mn-lt"/>
                <a:cs typeface="+mn-cs"/>
              </a:defRPr>
            </a:lvl4pPr>
            <a:lvl5pPr marL="201168" indent="-192024" algn="l" rtl="0" eaLnBrk="1" fontAlgn="base" hangingPunct="1">
              <a:spcBef>
                <a:spcPts val="900"/>
              </a:spcBef>
              <a:spcAft>
                <a:spcPts val="0"/>
              </a:spcAft>
              <a:buClr>
                <a:schemeClr val="accent2"/>
              </a:buClr>
              <a:buFont typeface="Arial" charset="0"/>
              <a:buChar char="­"/>
              <a:defRPr sz="2000">
                <a:solidFill>
                  <a:schemeClr val="tx1"/>
                </a:solidFill>
                <a:latin typeface="+mn-lt"/>
                <a:cs typeface="+mn-cs"/>
              </a:defRPr>
            </a:lvl5pPr>
            <a:lvl6pPr marL="12096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6pPr>
            <a:lvl7pPr marL="16668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7pPr>
            <a:lvl8pPr marL="21240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8pPr>
            <a:lvl9pPr marL="25812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9pPr>
          </a:lstStyle>
          <a:p>
            <a:r>
              <a:rPr lang="en-US" kern="0" dirty="0" smtClean="0"/>
              <a:t>AUDIENCE &amp; USAGE</a:t>
            </a:r>
            <a:endParaRPr lang="en-US" kern="0" dirty="0"/>
          </a:p>
        </p:txBody>
      </p:sp>
      <p:sp>
        <p:nvSpPr>
          <p:cNvPr id="13" name="Content Placeholder 1"/>
          <p:cNvSpPr txBox="1">
            <a:spLocks/>
          </p:cNvSpPr>
          <p:nvPr/>
        </p:nvSpPr>
        <p:spPr>
          <a:xfrm>
            <a:off x="6243145" y="977461"/>
            <a:ext cx="2900855" cy="4166039"/>
          </a:xfrm>
          <a:prstGeom prst="rect">
            <a:avLst/>
          </a:prstGeom>
          <a:ln>
            <a:solidFill>
              <a:schemeClr val="tx1"/>
            </a:solidFill>
          </a:ln>
        </p:spPr>
        <p:txBody>
          <a:bodyPr/>
          <a:lstStyle>
            <a:lvl1pPr marL="201168" algn="l" rtl="0" eaLnBrk="1" fontAlgn="base" hangingPunct="1">
              <a:lnSpc>
                <a:spcPct val="95000"/>
              </a:lnSpc>
              <a:spcBef>
                <a:spcPts val="1500"/>
              </a:spcBef>
              <a:spcAft>
                <a:spcPct val="0"/>
              </a:spcAft>
              <a:buClr>
                <a:schemeClr val="accent1"/>
              </a:buClr>
              <a:buSzPct val="90000"/>
              <a:buFont typeface="Wingdings" pitchFamily="2" charset="2"/>
              <a:defRPr sz="1700">
                <a:solidFill>
                  <a:schemeClr val="accent2"/>
                </a:solidFill>
                <a:latin typeface="+mn-lt"/>
                <a:ea typeface="+mn-ea"/>
                <a:cs typeface="+mn-cs"/>
              </a:defRPr>
            </a:lvl1pPr>
            <a:lvl2pPr marL="201168" indent="-227013" algn="l" rtl="0" eaLnBrk="1" fontAlgn="base" hangingPunct="1">
              <a:lnSpc>
                <a:spcPct val="95000"/>
              </a:lnSpc>
              <a:spcBef>
                <a:spcPts val="1250"/>
              </a:spcBef>
              <a:spcAft>
                <a:spcPct val="0"/>
              </a:spcAft>
              <a:buClr>
                <a:schemeClr val="tx1"/>
              </a:buClr>
              <a:buSzPct val="100000"/>
              <a:buFont typeface="Georgia" panose="02040502050405020303" pitchFamily="18" charset="0"/>
              <a:buChar char="»"/>
              <a:defRPr sz="2000">
                <a:solidFill>
                  <a:schemeClr val="tx1"/>
                </a:solidFill>
                <a:latin typeface="+mn-lt"/>
                <a:cs typeface="+mn-cs"/>
              </a:defRPr>
            </a:lvl2pPr>
            <a:lvl3pPr marL="201168" indent="-188913" algn="l" rtl="0" eaLnBrk="1" fontAlgn="base" hangingPunct="1">
              <a:spcBef>
                <a:spcPts val="900"/>
              </a:spcBef>
              <a:spcAft>
                <a:spcPts val="0"/>
              </a:spcAft>
              <a:buClr>
                <a:schemeClr val="tx1"/>
              </a:buClr>
              <a:buSzPct val="100000"/>
              <a:buFont typeface="Georgia" panose="02040502050405020303" pitchFamily="18" charset="0"/>
              <a:buChar char="»"/>
              <a:defRPr sz="2000">
                <a:solidFill>
                  <a:schemeClr val="tx1"/>
                </a:solidFill>
                <a:latin typeface="+mn-lt"/>
                <a:cs typeface="+mn-cs"/>
              </a:defRPr>
            </a:lvl3pPr>
            <a:lvl4pPr marL="201168" indent="-192024" algn="l" rtl="0" eaLnBrk="1" fontAlgn="base" hangingPunct="1">
              <a:spcBef>
                <a:spcPts val="900"/>
              </a:spcBef>
              <a:spcAft>
                <a:spcPts val="0"/>
              </a:spcAft>
              <a:buClr>
                <a:schemeClr val="accent2"/>
              </a:buClr>
              <a:buSzPct val="90000"/>
              <a:buFont typeface="Wingdings" panose="05000000000000000000" pitchFamily="2" charset="2"/>
              <a:buChar char="§"/>
              <a:defRPr sz="2000">
                <a:solidFill>
                  <a:schemeClr val="tx1"/>
                </a:solidFill>
                <a:latin typeface="+mn-lt"/>
                <a:cs typeface="+mn-cs"/>
              </a:defRPr>
            </a:lvl4pPr>
            <a:lvl5pPr marL="201168" indent="-192024" algn="l" rtl="0" eaLnBrk="1" fontAlgn="base" hangingPunct="1">
              <a:spcBef>
                <a:spcPts val="900"/>
              </a:spcBef>
              <a:spcAft>
                <a:spcPts val="0"/>
              </a:spcAft>
              <a:buClr>
                <a:schemeClr val="accent2"/>
              </a:buClr>
              <a:buFont typeface="Arial" charset="0"/>
              <a:buChar char="­"/>
              <a:defRPr sz="2000">
                <a:solidFill>
                  <a:schemeClr val="tx1"/>
                </a:solidFill>
                <a:latin typeface="+mn-lt"/>
                <a:cs typeface="+mn-cs"/>
              </a:defRPr>
            </a:lvl5pPr>
            <a:lvl6pPr marL="12096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6pPr>
            <a:lvl7pPr marL="16668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7pPr>
            <a:lvl8pPr marL="21240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8pPr>
            <a:lvl9pPr marL="25812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9pPr>
          </a:lstStyle>
          <a:p>
            <a:r>
              <a:rPr lang="en-US" kern="0" dirty="0" smtClean="0"/>
              <a:t>IMPACT	</a:t>
            </a:r>
            <a:endParaRPr lang="en-US" kern="0" dirty="0"/>
          </a:p>
        </p:txBody>
      </p:sp>
      <p:pic>
        <p:nvPicPr>
          <p:cNvPr id="14" name="Picture 2"/>
          <p:cNvPicPr>
            <a:picLocks noChangeAspect="1" noChangeArrowheads="1"/>
          </p:cNvPicPr>
          <p:nvPr/>
        </p:nvPicPr>
        <p:blipFill>
          <a:blip r:embed="rId2" cstate="print"/>
          <a:srcRect/>
          <a:stretch>
            <a:fillRect/>
          </a:stretch>
        </p:blipFill>
        <p:spPr bwMode="auto">
          <a:xfrm>
            <a:off x="374146" y="1671790"/>
            <a:ext cx="2526708" cy="3408649"/>
          </a:xfrm>
          <a:prstGeom prst="rect">
            <a:avLst/>
          </a:prstGeom>
          <a:noFill/>
          <a:ln w="9525">
            <a:noFill/>
            <a:miter lim="800000"/>
            <a:headEnd/>
            <a:tailEnd/>
          </a:ln>
          <a:effectLst/>
        </p:spPr>
      </p:pic>
      <p:pic>
        <p:nvPicPr>
          <p:cNvPr id="15" name="Picture 2" descr="http://www.chemistryland.com/CHM107/Introduction/Audience/3dGlasses512.jpg"/>
          <p:cNvPicPr>
            <a:picLocks noChangeAspect="1" noChangeArrowheads="1"/>
          </p:cNvPicPr>
          <p:nvPr/>
        </p:nvPicPr>
        <p:blipFill>
          <a:blip r:embed="rId3" cstate="print"/>
          <a:srcRect/>
          <a:stretch>
            <a:fillRect/>
          </a:stretch>
        </p:blipFill>
        <p:spPr bwMode="auto">
          <a:xfrm>
            <a:off x="3148875" y="1764696"/>
            <a:ext cx="2873551" cy="3386686"/>
          </a:xfrm>
          <a:prstGeom prst="rect">
            <a:avLst/>
          </a:prstGeom>
          <a:noFill/>
        </p:spPr>
      </p:pic>
      <p:pic>
        <p:nvPicPr>
          <p:cNvPr id="16" name="Picture 6" descr="http://ts1.mm.bing.net/th?id=H.4765280104613292&amp;pid=1.7"/>
          <p:cNvPicPr>
            <a:picLocks noChangeAspect="1" noChangeArrowheads="1"/>
          </p:cNvPicPr>
          <p:nvPr/>
        </p:nvPicPr>
        <p:blipFill>
          <a:blip r:embed="rId4" cstate="print"/>
          <a:srcRect/>
          <a:stretch>
            <a:fillRect/>
          </a:stretch>
        </p:blipFill>
        <p:spPr bwMode="auto">
          <a:xfrm>
            <a:off x="6243144" y="1798386"/>
            <a:ext cx="2900856" cy="3408506"/>
          </a:xfrm>
          <a:prstGeom prst="rect">
            <a:avLst/>
          </a:prstGeom>
          <a:noFill/>
        </p:spPr>
      </p:pic>
    </p:spTree>
    <p:extLst>
      <p:ext uri="{BB962C8B-B14F-4D97-AF65-F5344CB8AC3E}">
        <p14:creationId xmlns:p14="http://schemas.microsoft.com/office/powerpoint/2010/main" val="298332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20" y="181414"/>
            <a:ext cx="7598664" cy="514350"/>
          </a:xfrm>
        </p:spPr>
        <p:txBody>
          <a:bodyPr/>
          <a:lstStyle/>
          <a:p>
            <a:r>
              <a:rPr lang="en-US" dirty="0" smtClean="0"/>
              <a:t>Developing a plan for post-grant sustainability</a:t>
            </a:r>
            <a:endParaRPr lang="en-US" dirty="0"/>
          </a:p>
        </p:txBody>
      </p:sp>
      <p:sp>
        <p:nvSpPr>
          <p:cNvPr id="9" name="Text Placeholder 3"/>
          <p:cNvSpPr>
            <a:spLocks noGrp="1"/>
          </p:cNvSpPr>
          <p:nvPr/>
        </p:nvSpPr>
        <p:spPr bwMode="auto">
          <a:xfrm>
            <a:off x="636927" y="1268183"/>
            <a:ext cx="7575551" cy="790568"/>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marL="201168" indent="0" algn="l" rtl="0" eaLnBrk="1" fontAlgn="base" hangingPunct="1">
              <a:lnSpc>
                <a:spcPct val="95000"/>
              </a:lnSpc>
              <a:spcBef>
                <a:spcPts val="0"/>
              </a:spcBef>
              <a:spcAft>
                <a:spcPct val="0"/>
              </a:spcAft>
              <a:buClr>
                <a:schemeClr val="accent1"/>
              </a:buClr>
              <a:buSzPct val="90000"/>
              <a:buFont typeface="Wingdings" pitchFamily="2" charset="2"/>
              <a:defRPr sz="1700" i="1">
                <a:solidFill>
                  <a:schemeClr val="accent2"/>
                </a:solidFill>
                <a:latin typeface="+mn-lt"/>
                <a:ea typeface="+mn-ea"/>
                <a:cs typeface="+mn-cs"/>
              </a:defRPr>
            </a:lvl1pPr>
            <a:lvl2pPr marL="201168" indent="0" algn="l" rtl="0" eaLnBrk="1" fontAlgn="base" hangingPunct="1">
              <a:lnSpc>
                <a:spcPct val="95000"/>
              </a:lnSpc>
              <a:spcBef>
                <a:spcPts val="0"/>
              </a:spcBef>
              <a:spcAft>
                <a:spcPts val="1500"/>
              </a:spcAft>
              <a:buClr>
                <a:schemeClr val="tx1"/>
              </a:buClr>
              <a:buSzPct val="100000"/>
              <a:buFont typeface="Georgia" panose="02040502050405020303" pitchFamily="18" charset="0"/>
              <a:buNone/>
              <a:defRPr sz="1700" i="1">
                <a:solidFill>
                  <a:schemeClr val="tx1"/>
                </a:solidFill>
                <a:latin typeface="+mn-lt"/>
                <a:cs typeface="+mn-cs"/>
              </a:defRPr>
            </a:lvl2pPr>
            <a:lvl3pPr marL="201168" indent="0" algn="l" rtl="0" eaLnBrk="1" fontAlgn="base" hangingPunct="1">
              <a:lnSpc>
                <a:spcPct val="95000"/>
              </a:lnSpc>
              <a:spcBef>
                <a:spcPts val="0"/>
              </a:spcBef>
              <a:spcAft>
                <a:spcPts val="1500"/>
              </a:spcAft>
              <a:buClr>
                <a:schemeClr val="tx1"/>
              </a:buClr>
              <a:buSzPct val="100000"/>
              <a:buFont typeface="Georgia" panose="02040502050405020303" pitchFamily="18" charset="0"/>
              <a:buNone/>
              <a:defRPr sz="1500">
                <a:solidFill>
                  <a:schemeClr val="tx1"/>
                </a:solidFill>
                <a:latin typeface="+mn-lt"/>
                <a:cs typeface="+mn-cs"/>
              </a:defRPr>
            </a:lvl3pPr>
            <a:lvl4pPr marL="201168" indent="0" algn="l" rtl="0" eaLnBrk="1" fontAlgn="base" hangingPunct="1">
              <a:spcBef>
                <a:spcPts val="0"/>
              </a:spcBef>
              <a:spcAft>
                <a:spcPts val="1500"/>
              </a:spcAft>
              <a:buClr>
                <a:schemeClr val="accent2"/>
              </a:buClr>
              <a:buSzPct val="90000"/>
              <a:buFont typeface="Wingdings" panose="05000000000000000000" pitchFamily="2" charset="2"/>
              <a:buNone/>
              <a:defRPr sz="1100">
                <a:solidFill>
                  <a:schemeClr val="accent4"/>
                </a:solidFill>
                <a:latin typeface="+mn-lt"/>
                <a:cs typeface="+mn-cs"/>
              </a:defRPr>
            </a:lvl4pPr>
            <a:lvl5pPr marL="9144" indent="0" algn="l" rtl="0" eaLnBrk="1" fontAlgn="base" hangingPunct="1">
              <a:spcBef>
                <a:spcPts val="900"/>
              </a:spcBef>
              <a:spcAft>
                <a:spcPts val="0"/>
              </a:spcAft>
              <a:buClr>
                <a:schemeClr val="accent2"/>
              </a:buClr>
              <a:buFont typeface="Arial" charset="0"/>
              <a:buNone/>
              <a:defRPr sz="2000">
                <a:solidFill>
                  <a:schemeClr val="tx1"/>
                </a:solidFill>
                <a:latin typeface="+mn-lt"/>
                <a:cs typeface="+mn-cs"/>
              </a:defRPr>
            </a:lvl5pPr>
            <a:lvl6pPr marL="12096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6pPr>
            <a:lvl7pPr marL="16668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7pPr>
            <a:lvl8pPr marL="21240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8pPr>
            <a:lvl9pPr marL="25812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9pPr>
          </a:lstStyle>
          <a:p>
            <a:pPr marL="256032" lvl="1">
              <a:spcBef>
                <a:spcPts val="1800"/>
              </a:spcBef>
              <a:spcAft>
                <a:spcPts val="0"/>
              </a:spcAft>
            </a:pPr>
            <a:endParaRPr lang="en-US" dirty="0"/>
          </a:p>
        </p:txBody>
      </p:sp>
      <p:sp>
        <p:nvSpPr>
          <p:cNvPr id="11" name="Text Placeholder 3"/>
          <p:cNvSpPr>
            <a:spLocks noGrp="1"/>
          </p:cNvSpPr>
          <p:nvPr/>
        </p:nvSpPr>
        <p:spPr bwMode="auto">
          <a:xfrm>
            <a:off x="731519" y="1649052"/>
            <a:ext cx="7575551" cy="2654934"/>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marL="201168" indent="0" algn="l" rtl="0" eaLnBrk="1" fontAlgn="base" hangingPunct="1">
              <a:lnSpc>
                <a:spcPct val="95000"/>
              </a:lnSpc>
              <a:spcBef>
                <a:spcPts val="0"/>
              </a:spcBef>
              <a:spcAft>
                <a:spcPct val="0"/>
              </a:spcAft>
              <a:buClr>
                <a:schemeClr val="accent1"/>
              </a:buClr>
              <a:buSzPct val="90000"/>
              <a:buFont typeface="Wingdings" pitchFamily="2" charset="2"/>
              <a:defRPr sz="1700" i="1">
                <a:solidFill>
                  <a:schemeClr val="accent2"/>
                </a:solidFill>
                <a:latin typeface="+mn-lt"/>
                <a:ea typeface="+mn-ea"/>
                <a:cs typeface="+mn-cs"/>
              </a:defRPr>
            </a:lvl1pPr>
            <a:lvl2pPr marL="201168" indent="0" algn="l" rtl="0" eaLnBrk="1" fontAlgn="base" hangingPunct="1">
              <a:lnSpc>
                <a:spcPct val="95000"/>
              </a:lnSpc>
              <a:spcBef>
                <a:spcPts val="0"/>
              </a:spcBef>
              <a:spcAft>
                <a:spcPts val="1500"/>
              </a:spcAft>
              <a:buClr>
                <a:schemeClr val="tx1"/>
              </a:buClr>
              <a:buSzPct val="100000"/>
              <a:buFont typeface="Georgia" panose="02040502050405020303" pitchFamily="18" charset="0"/>
              <a:buNone/>
              <a:defRPr sz="1700" i="1">
                <a:solidFill>
                  <a:schemeClr val="tx1"/>
                </a:solidFill>
                <a:latin typeface="+mn-lt"/>
                <a:cs typeface="+mn-cs"/>
              </a:defRPr>
            </a:lvl2pPr>
            <a:lvl3pPr marL="201168" indent="0" algn="l" rtl="0" eaLnBrk="1" fontAlgn="base" hangingPunct="1">
              <a:lnSpc>
                <a:spcPct val="95000"/>
              </a:lnSpc>
              <a:spcBef>
                <a:spcPts val="0"/>
              </a:spcBef>
              <a:spcAft>
                <a:spcPts val="1500"/>
              </a:spcAft>
              <a:buClr>
                <a:schemeClr val="tx1"/>
              </a:buClr>
              <a:buSzPct val="100000"/>
              <a:buFont typeface="Georgia" panose="02040502050405020303" pitchFamily="18" charset="0"/>
              <a:buNone/>
              <a:defRPr sz="1500">
                <a:solidFill>
                  <a:schemeClr val="tx1"/>
                </a:solidFill>
                <a:latin typeface="+mn-lt"/>
                <a:cs typeface="+mn-cs"/>
              </a:defRPr>
            </a:lvl3pPr>
            <a:lvl4pPr marL="201168" indent="0" algn="l" rtl="0" eaLnBrk="1" fontAlgn="base" hangingPunct="1">
              <a:spcBef>
                <a:spcPts val="0"/>
              </a:spcBef>
              <a:spcAft>
                <a:spcPts val="1500"/>
              </a:spcAft>
              <a:buClr>
                <a:schemeClr val="accent2"/>
              </a:buClr>
              <a:buSzPct val="90000"/>
              <a:buFont typeface="Wingdings" panose="05000000000000000000" pitchFamily="2" charset="2"/>
              <a:buNone/>
              <a:defRPr sz="1100">
                <a:solidFill>
                  <a:schemeClr val="accent4"/>
                </a:solidFill>
                <a:latin typeface="+mn-lt"/>
                <a:cs typeface="+mn-cs"/>
              </a:defRPr>
            </a:lvl4pPr>
            <a:lvl5pPr marL="9144" indent="0" algn="l" rtl="0" eaLnBrk="1" fontAlgn="base" hangingPunct="1">
              <a:spcBef>
                <a:spcPts val="900"/>
              </a:spcBef>
              <a:spcAft>
                <a:spcPts val="0"/>
              </a:spcAft>
              <a:buClr>
                <a:schemeClr val="accent2"/>
              </a:buClr>
              <a:buFont typeface="Arial" charset="0"/>
              <a:buNone/>
              <a:defRPr sz="2000">
                <a:solidFill>
                  <a:schemeClr val="tx1"/>
                </a:solidFill>
                <a:latin typeface="+mn-lt"/>
                <a:cs typeface="+mn-cs"/>
              </a:defRPr>
            </a:lvl5pPr>
            <a:lvl6pPr marL="12096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6pPr>
            <a:lvl7pPr marL="16668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7pPr>
            <a:lvl8pPr marL="21240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8pPr>
            <a:lvl9pPr marL="25812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9pPr>
          </a:lstStyle>
          <a:p>
            <a:pPr marL="457200" indent="-457200">
              <a:lnSpc>
                <a:spcPct val="150000"/>
              </a:lnSpc>
              <a:buFont typeface="+mj-lt"/>
              <a:buAutoNum type="arabicPeriod"/>
            </a:pPr>
            <a:r>
              <a:rPr lang="en-US" dirty="0"/>
              <a:t>Describe the future impact you have in mind</a:t>
            </a:r>
          </a:p>
          <a:p>
            <a:pPr marL="457200" indent="-457200">
              <a:lnSpc>
                <a:spcPct val="150000"/>
              </a:lnSpc>
              <a:buFont typeface="+mj-lt"/>
              <a:buAutoNum type="arabicPeriod"/>
            </a:pPr>
            <a:r>
              <a:rPr lang="en-US" dirty="0"/>
              <a:t>Set specific goals for each element you will need to achieve this impact</a:t>
            </a:r>
          </a:p>
          <a:p>
            <a:pPr marL="457200" indent="-457200">
              <a:lnSpc>
                <a:spcPct val="150000"/>
              </a:lnSpc>
              <a:buFont typeface="+mj-lt"/>
              <a:buAutoNum type="arabicPeriod"/>
            </a:pPr>
            <a:r>
              <a:rPr lang="en-US" dirty="0"/>
              <a:t>Identify necessary activities and staff</a:t>
            </a:r>
          </a:p>
          <a:p>
            <a:pPr marL="457200" indent="-457200">
              <a:lnSpc>
                <a:spcPct val="150000"/>
              </a:lnSpc>
              <a:buFont typeface="+mj-lt"/>
              <a:buAutoNum type="arabicPeriod"/>
            </a:pPr>
            <a:r>
              <a:rPr lang="en-US" dirty="0"/>
              <a:t>Determine the resources this will require</a:t>
            </a:r>
          </a:p>
          <a:p>
            <a:pPr marL="457200" indent="-457200">
              <a:lnSpc>
                <a:spcPct val="100000"/>
              </a:lnSpc>
              <a:buFont typeface="+mj-lt"/>
              <a:buAutoNum type="arabicPeriod"/>
            </a:pPr>
            <a:r>
              <a:rPr lang="en-US" dirty="0"/>
              <a:t>Identify the financial and other sources of support  needed to fuel ongoing activities</a:t>
            </a:r>
          </a:p>
          <a:p>
            <a:pPr marL="256032" lvl="1">
              <a:spcBef>
                <a:spcPts val="1500"/>
              </a:spcBef>
              <a:spcAft>
                <a:spcPts val="0"/>
              </a:spcAft>
            </a:pPr>
            <a:endParaRPr lang="en-US" sz="2000" b="1" i="0" dirty="0"/>
          </a:p>
        </p:txBody>
      </p:sp>
      <p:sp>
        <p:nvSpPr>
          <p:cNvPr id="14" name="Text Placeholder 3"/>
          <p:cNvSpPr>
            <a:spLocks noGrp="1"/>
          </p:cNvSpPr>
          <p:nvPr/>
        </p:nvSpPr>
        <p:spPr bwMode="auto">
          <a:xfrm>
            <a:off x="731520" y="3898661"/>
            <a:ext cx="7575551" cy="610264"/>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marL="201168" indent="0" algn="l" rtl="0" eaLnBrk="1" fontAlgn="base" hangingPunct="1">
              <a:lnSpc>
                <a:spcPct val="95000"/>
              </a:lnSpc>
              <a:spcBef>
                <a:spcPts val="0"/>
              </a:spcBef>
              <a:spcAft>
                <a:spcPct val="0"/>
              </a:spcAft>
              <a:buClr>
                <a:schemeClr val="accent1"/>
              </a:buClr>
              <a:buSzPct val="90000"/>
              <a:buFont typeface="Wingdings" pitchFamily="2" charset="2"/>
              <a:defRPr sz="1700" i="1">
                <a:solidFill>
                  <a:schemeClr val="accent2"/>
                </a:solidFill>
                <a:latin typeface="+mn-lt"/>
                <a:ea typeface="+mn-ea"/>
                <a:cs typeface="+mn-cs"/>
              </a:defRPr>
            </a:lvl1pPr>
            <a:lvl2pPr marL="201168" indent="0" algn="l" rtl="0" eaLnBrk="1" fontAlgn="base" hangingPunct="1">
              <a:lnSpc>
                <a:spcPct val="95000"/>
              </a:lnSpc>
              <a:spcBef>
                <a:spcPts val="0"/>
              </a:spcBef>
              <a:spcAft>
                <a:spcPts val="1500"/>
              </a:spcAft>
              <a:buClr>
                <a:schemeClr val="tx1"/>
              </a:buClr>
              <a:buSzPct val="100000"/>
              <a:buFont typeface="Georgia" panose="02040502050405020303" pitchFamily="18" charset="0"/>
              <a:buNone/>
              <a:defRPr sz="1700" i="1">
                <a:solidFill>
                  <a:schemeClr val="tx1"/>
                </a:solidFill>
                <a:latin typeface="+mn-lt"/>
                <a:cs typeface="+mn-cs"/>
              </a:defRPr>
            </a:lvl2pPr>
            <a:lvl3pPr marL="201168" indent="0" algn="l" rtl="0" eaLnBrk="1" fontAlgn="base" hangingPunct="1">
              <a:lnSpc>
                <a:spcPct val="95000"/>
              </a:lnSpc>
              <a:spcBef>
                <a:spcPts val="0"/>
              </a:spcBef>
              <a:spcAft>
                <a:spcPts val="1500"/>
              </a:spcAft>
              <a:buClr>
                <a:schemeClr val="tx1"/>
              </a:buClr>
              <a:buSzPct val="100000"/>
              <a:buFont typeface="Georgia" panose="02040502050405020303" pitchFamily="18" charset="0"/>
              <a:buNone/>
              <a:defRPr sz="1500">
                <a:solidFill>
                  <a:schemeClr val="tx1"/>
                </a:solidFill>
                <a:latin typeface="+mn-lt"/>
                <a:cs typeface="+mn-cs"/>
              </a:defRPr>
            </a:lvl3pPr>
            <a:lvl4pPr marL="201168" indent="0" algn="l" rtl="0" eaLnBrk="1" fontAlgn="base" hangingPunct="1">
              <a:spcBef>
                <a:spcPts val="0"/>
              </a:spcBef>
              <a:spcAft>
                <a:spcPts val="1500"/>
              </a:spcAft>
              <a:buClr>
                <a:schemeClr val="accent2"/>
              </a:buClr>
              <a:buSzPct val="90000"/>
              <a:buFont typeface="Wingdings" panose="05000000000000000000" pitchFamily="2" charset="2"/>
              <a:buNone/>
              <a:defRPr sz="1100">
                <a:solidFill>
                  <a:schemeClr val="accent4"/>
                </a:solidFill>
                <a:latin typeface="+mn-lt"/>
                <a:cs typeface="+mn-cs"/>
              </a:defRPr>
            </a:lvl4pPr>
            <a:lvl5pPr marL="9144" indent="0" algn="l" rtl="0" eaLnBrk="1" fontAlgn="base" hangingPunct="1">
              <a:spcBef>
                <a:spcPts val="900"/>
              </a:spcBef>
              <a:spcAft>
                <a:spcPts val="0"/>
              </a:spcAft>
              <a:buClr>
                <a:schemeClr val="accent2"/>
              </a:buClr>
              <a:buFont typeface="Arial" charset="0"/>
              <a:buNone/>
              <a:defRPr sz="2000">
                <a:solidFill>
                  <a:schemeClr val="tx1"/>
                </a:solidFill>
                <a:latin typeface="+mn-lt"/>
                <a:cs typeface="+mn-cs"/>
              </a:defRPr>
            </a:lvl5pPr>
            <a:lvl6pPr marL="12096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6pPr>
            <a:lvl7pPr marL="16668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7pPr>
            <a:lvl8pPr marL="21240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8pPr>
            <a:lvl9pPr marL="25812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9pPr>
          </a:lstStyle>
          <a:p>
            <a:pPr marL="256032" lvl="3">
              <a:lnSpc>
                <a:spcPct val="105000"/>
              </a:lnSpc>
              <a:spcBef>
                <a:spcPts val="1500"/>
              </a:spcBef>
              <a:spcAft>
                <a:spcPts val="0"/>
              </a:spcAft>
            </a:pPr>
            <a:endParaRPr lang="en-US" dirty="0"/>
          </a:p>
        </p:txBody>
      </p:sp>
    </p:spTree>
    <p:extLst>
      <p:ext uri="{BB962C8B-B14F-4D97-AF65-F5344CB8AC3E}">
        <p14:creationId xmlns:p14="http://schemas.microsoft.com/office/powerpoint/2010/main" val="25854824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0" y="0"/>
            <a:ext cx="9144000" cy="5148072"/>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95000"/>
              </a:lnSpc>
              <a:spcBef>
                <a:spcPct val="50000"/>
              </a:spcBef>
              <a:spcAft>
                <a:spcPct val="0"/>
              </a:spcAft>
              <a:buClrTx/>
              <a:buSzTx/>
              <a:buFontTx/>
              <a:buNone/>
              <a:tabLst/>
            </a:pPr>
            <a:endParaRPr kumimoji="0" lang="en-US" sz="1800" b="0" i="0" u="none" strike="noStrike" cap="none" normalizeH="0" baseline="0" smtClean="0">
              <a:ln>
                <a:noFill/>
              </a:ln>
              <a:solidFill>
                <a:schemeClr val="bg1"/>
              </a:solidFill>
              <a:effectLst/>
              <a:latin typeface="Arial" charset="0"/>
              <a:cs typeface="Arial" charset="0"/>
            </a:endParaRPr>
          </a:p>
        </p:txBody>
      </p:sp>
      <p:pic>
        <p:nvPicPr>
          <p:cNvPr id="2" name="Picture 1"/>
          <p:cNvPicPr>
            <a:picLocks noChangeAspect="1"/>
          </p:cNvPicPr>
          <p:nvPr/>
        </p:nvPicPr>
        <p:blipFill>
          <a:blip r:embed="rId3"/>
          <a:stretch>
            <a:fillRect/>
          </a:stretch>
        </p:blipFill>
        <p:spPr>
          <a:xfrm>
            <a:off x="1137916" y="255736"/>
            <a:ext cx="7091684" cy="4735649"/>
          </a:xfrm>
          <a:prstGeom prst="rect">
            <a:avLst/>
          </a:prstGeom>
        </p:spPr>
      </p:pic>
    </p:spTree>
    <p:extLst>
      <p:ext uri="{BB962C8B-B14F-4D97-AF65-F5344CB8AC3E}">
        <p14:creationId xmlns:p14="http://schemas.microsoft.com/office/powerpoint/2010/main" val="6707153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US" dirty="0" smtClean="0"/>
              <a:t>Aims of the Workshop</a:t>
            </a:r>
            <a:endParaRPr lang="en-US" b="1" dirty="0"/>
          </a:p>
        </p:txBody>
      </p:sp>
      <p:sp>
        <p:nvSpPr>
          <p:cNvPr id="11" name="Text Placeholder 10"/>
          <p:cNvSpPr>
            <a:spLocks noGrp="1"/>
          </p:cNvSpPr>
          <p:nvPr>
            <p:ph type="body" sz="quarter" idx="13"/>
          </p:nvPr>
        </p:nvSpPr>
        <p:spPr>
          <a:xfrm>
            <a:off x="4863465" y="982664"/>
            <a:ext cx="3399589" cy="2636835"/>
          </a:xfrm>
        </p:spPr>
        <p:txBody>
          <a:bodyPr/>
          <a:lstStyle/>
          <a:p>
            <a:pPr marL="544068" indent="-342900"/>
            <a:r>
              <a:rPr lang="en-US" dirty="0" smtClean="0"/>
              <a:t>To </a:t>
            </a:r>
            <a:r>
              <a:rPr lang="en-US" dirty="0"/>
              <a:t>support your efforts to develop strong sustainability plans for your </a:t>
            </a:r>
            <a:r>
              <a:rPr lang="en-US" dirty="0" smtClean="0"/>
              <a:t>ATE programs and centers.</a:t>
            </a:r>
          </a:p>
          <a:p>
            <a:pPr marL="544068" indent="-342900"/>
            <a:r>
              <a:rPr lang="en-US" dirty="0" smtClean="0"/>
              <a:t>To introduce tools and techniques to help you do this.</a:t>
            </a:r>
            <a:endParaRPr lang="en-US" dirty="0"/>
          </a:p>
        </p:txBody>
      </p:sp>
      <p:cxnSp>
        <p:nvCxnSpPr>
          <p:cNvPr id="5" name="Straight Connector 4"/>
          <p:cNvCxnSpPr/>
          <p:nvPr/>
        </p:nvCxnSpPr>
        <p:spPr bwMode="auto">
          <a:xfrm>
            <a:off x="4863465" y="3056048"/>
            <a:ext cx="3222703" cy="0"/>
          </a:xfrm>
          <a:prstGeom prst="line">
            <a:avLst/>
          </a:prstGeom>
          <a:solidFill>
            <a:schemeClr val="accent1"/>
          </a:solidFill>
          <a:ln w="6350" cap="flat" cmpd="sng" algn="ctr">
            <a:solidFill>
              <a:schemeClr val="bg1"/>
            </a:solidFill>
            <a:prstDash val="solid"/>
            <a:round/>
            <a:headEnd type="none" w="med" len="med"/>
            <a:tailEnd type="none" w="med" len="med"/>
          </a:ln>
          <a:effectLst/>
        </p:spPr>
      </p:cxnSp>
    </p:spTree>
    <p:extLst>
      <p:ext uri="{BB962C8B-B14F-4D97-AF65-F5344CB8AC3E}">
        <p14:creationId xmlns:p14="http://schemas.microsoft.com/office/powerpoint/2010/main" val="27706792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20" y="181414"/>
            <a:ext cx="7598664" cy="514350"/>
          </a:xfrm>
        </p:spPr>
        <p:txBody>
          <a:bodyPr/>
          <a:lstStyle/>
          <a:p>
            <a:r>
              <a:rPr lang="en-US" dirty="0" smtClean="0"/>
              <a:t>How do I know these are the right goals?</a:t>
            </a:r>
            <a:endParaRPr lang="en-US" dirty="0"/>
          </a:p>
        </p:txBody>
      </p:sp>
      <p:sp>
        <p:nvSpPr>
          <p:cNvPr id="9" name="Text Placeholder 3"/>
          <p:cNvSpPr>
            <a:spLocks noGrp="1"/>
          </p:cNvSpPr>
          <p:nvPr/>
        </p:nvSpPr>
        <p:spPr bwMode="auto">
          <a:xfrm>
            <a:off x="636927" y="1268183"/>
            <a:ext cx="7575551" cy="790568"/>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marL="201168" indent="0" algn="l" rtl="0" eaLnBrk="1" fontAlgn="base" hangingPunct="1">
              <a:lnSpc>
                <a:spcPct val="95000"/>
              </a:lnSpc>
              <a:spcBef>
                <a:spcPts val="0"/>
              </a:spcBef>
              <a:spcAft>
                <a:spcPct val="0"/>
              </a:spcAft>
              <a:buClr>
                <a:schemeClr val="accent1"/>
              </a:buClr>
              <a:buSzPct val="90000"/>
              <a:buFont typeface="Wingdings" pitchFamily="2" charset="2"/>
              <a:defRPr sz="1700" i="1">
                <a:solidFill>
                  <a:schemeClr val="accent2"/>
                </a:solidFill>
                <a:latin typeface="+mn-lt"/>
                <a:ea typeface="+mn-ea"/>
                <a:cs typeface="+mn-cs"/>
              </a:defRPr>
            </a:lvl1pPr>
            <a:lvl2pPr marL="201168" indent="0" algn="l" rtl="0" eaLnBrk="1" fontAlgn="base" hangingPunct="1">
              <a:lnSpc>
                <a:spcPct val="95000"/>
              </a:lnSpc>
              <a:spcBef>
                <a:spcPts val="0"/>
              </a:spcBef>
              <a:spcAft>
                <a:spcPts val="1500"/>
              </a:spcAft>
              <a:buClr>
                <a:schemeClr val="tx1"/>
              </a:buClr>
              <a:buSzPct val="100000"/>
              <a:buFont typeface="Georgia" panose="02040502050405020303" pitchFamily="18" charset="0"/>
              <a:buNone/>
              <a:defRPr sz="1700" i="1">
                <a:solidFill>
                  <a:schemeClr val="tx1"/>
                </a:solidFill>
                <a:latin typeface="+mn-lt"/>
                <a:cs typeface="+mn-cs"/>
              </a:defRPr>
            </a:lvl2pPr>
            <a:lvl3pPr marL="201168" indent="0" algn="l" rtl="0" eaLnBrk="1" fontAlgn="base" hangingPunct="1">
              <a:lnSpc>
                <a:spcPct val="95000"/>
              </a:lnSpc>
              <a:spcBef>
                <a:spcPts val="0"/>
              </a:spcBef>
              <a:spcAft>
                <a:spcPts val="1500"/>
              </a:spcAft>
              <a:buClr>
                <a:schemeClr val="tx1"/>
              </a:buClr>
              <a:buSzPct val="100000"/>
              <a:buFont typeface="Georgia" panose="02040502050405020303" pitchFamily="18" charset="0"/>
              <a:buNone/>
              <a:defRPr sz="1500">
                <a:solidFill>
                  <a:schemeClr val="tx1"/>
                </a:solidFill>
                <a:latin typeface="+mn-lt"/>
                <a:cs typeface="+mn-cs"/>
              </a:defRPr>
            </a:lvl3pPr>
            <a:lvl4pPr marL="201168" indent="0" algn="l" rtl="0" eaLnBrk="1" fontAlgn="base" hangingPunct="1">
              <a:spcBef>
                <a:spcPts val="0"/>
              </a:spcBef>
              <a:spcAft>
                <a:spcPts val="1500"/>
              </a:spcAft>
              <a:buClr>
                <a:schemeClr val="accent2"/>
              </a:buClr>
              <a:buSzPct val="90000"/>
              <a:buFont typeface="Wingdings" panose="05000000000000000000" pitchFamily="2" charset="2"/>
              <a:buNone/>
              <a:defRPr sz="1100">
                <a:solidFill>
                  <a:schemeClr val="accent4"/>
                </a:solidFill>
                <a:latin typeface="+mn-lt"/>
                <a:cs typeface="+mn-cs"/>
              </a:defRPr>
            </a:lvl4pPr>
            <a:lvl5pPr marL="9144" indent="0" algn="l" rtl="0" eaLnBrk="1" fontAlgn="base" hangingPunct="1">
              <a:spcBef>
                <a:spcPts val="900"/>
              </a:spcBef>
              <a:spcAft>
                <a:spcPts val="0"/>
              </a:spcAft>
              <a:buClr>
                <a:schemeClr val="accent2"/>
              </a:buClr>
              <a:buFont typeface="Arial" charset="0"/>
              <a:buNone/>
              <a:defRPr sz="2000">
                <a:solidFill>
                  <a:schemeClr val="tx1"/>
                </a:solidFill>
                <a:latin typeface="+mn-lt"/>
                <a:cs typeface="+mn-cs"/>
              </a:defRPr>
            </a:lvl5pPr>
            <a:lvl6pPr marL="12096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6pPr>
            <a:lvl7pPr marL="16668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7pPr>
            <a:lvl8pPr marL="21240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8pPr>
            <a:lvl9pPr marL="25812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9pPr>
          </a:lstStyle>
          <a:p>
            <a:pPr marL="256032" lvl="1">
              <a:spcBef>
                <a:spcPts val="1800"/>
              </a:spcBef>
              <a:spcAft>
                <a:spcPts val="0"/>
              </a:spcAft>
            </a:pPr>
            <a:endParaRPr lang="en-US" dirty="0"/>
          </a:p>
        </p:txBody>
      </p:sp>
      <p:sp>
        <p:nvSpPr>
          <p:cNvPr id="11" name="Text Placeholder 3"/>
          <p:cNvSpPr>
            <a:spLocks noGrp="1"/>
          </p:cNvSpPr>
          <p:nvPr/>
        </p:nvSpPr>
        <p:spPr bwMode="auto">
          <a:xfrm>
            <a:off x="754633" y="1759410"/>
            <a:ext cx="7575551" cy="2654934"/>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marL="201168" indent="0" algn="l" rtl="0" eaLnBrk="1" fontAlgn="base" hangingPunct="1">
              <a:lnSpc>
                <a:spcPct val="95000"/>
              </a:lnSpc>
              <a:spcBef>
                <a:spcPts val="0"/>
              </a:spcBef>
              <a:spcAft>
                <a:spcPct val="0"/>
              </a:spcAft>
              <a:buClr>
                <a:schemeClr val="accent1"/>
              </a:buClr>
              <a:buSzPct val="90000"/>
              <a:buFont typeface="Wingdings" pitchFamily="2" charset="2"/>
              <a:defRPr sz="1700" i="1">
                <a:solidFill>
                  <a:schemeClr val="accent2"/>
                </a:solidFill>
                <a:latin typeface="+mn-lt"/>
                <a:ea typeface="+mn-ea"/>
                <a:cs typeface="+mn-cs"/>
              </a:defRPr>
            </a:lvl1pPr>
            <a:lvl2pPr marL="201168" indent="0" algn="l" rtl="0" eaLnBrk="1" fontAlgn="base" hangingPunct="1">
              <a:lnSpc>
                <a:spcPct val="95000"/>
              </a:lnSpc>
              <a:spcBef>
                <a:spcPts val="0"/>
              </a:spcBef>
              <a:spcAft>
                <a:spcPts val="1500"/>
              </a:spcAft>
              <a:buClr>
                <a:schemeClr val="tx1"/>
              </a:buClr>
              <a:buSzPct val="100000"/>
              <a:buFont typeface="Georgia" panose="02040502050405020303" pitchFamily="18" charset="0"/>
              <a:buNone/>
              <a:defRPr sz="1700" i="1">
                <a:solidFill>
                  <a:schemeClr val="tx1"/>
                </a:solidFill>
                <a:latin typeface="+mn-lt"/>
                <a:cs typeface="+mn-cs"/>
              </a:defRPr>
            </a:lvl2pPr>
            <a:lvl3pPr marL="201168" indent="0" algn="l" rtl="0" eaLnBrk="1" fontAlgn="base" hangingPunct="1">
              <a:lnSpc>
                <a:spcPct val="95000"/>
              </a:lnSpc>
              <a:spcBef>
                <a:spcPts val="0"/>
              </a:spcBef>
              <a:spcAft>
                <a:spcPts val="1500"/>
              </a:spcAft>
              <a:buClr>
                <a:schemeClr val="tx1"/>
              </a:buClr>
              <a:buSzPct val="100000"/>
              <a:buFont typeface="Georgia" panose="02040502050405020303" pitchFamily="18" charset="0"/>
              <a:buNone/>
              <a:defRPr sz="1500">
                <a:solidFill>
                  <a:schemeClr val="tx1"/>
                </a:solidFill>
                <a:latin typeface="+mn-lt"/>
                <a:cs typeface="+mn-cs"/>
              </a:defRPr>
            </a:lvl3pPr>
            <a:lvl4pPr marL="201168" indent="0" algn="l" rtl="0" eaLnBrk="1" fontAlgn="base" hangingPunct="1">
              <a:spcBef>
                <a:spcPts val="0"/>
              </a:spcBef>
              <a:spcAft>
                <a:spcPts val="1500"/>
              </a:spcAft>
              <a:buClr>
                <a:schemeClr val="accent2"/>
              </a:buClr>
              <a:buSzPct val="90000"/>
              <a:buFont typeface="Wingdings" panose="05000000000000000000" pitchFamily="2" charset="2"/>
              <a:buNone/>
              <a:defRPr sz="1100">
                <a:solidFill>
                  <a:schemeClr val="accent4"/>
                </a:solidFill>
                <a:latin typeface="+mn-lt"/>
                <a:cs typeface="+mn-cs"/>
              </a:defRPr>
            </a:lvl4pPr>
            <a:lvl5pPr marL="9144" indent="0" algn="l" rtl="0" eaLnBrk="1" fontAlgn="base" hangingPunct="1">
              <a:spcBef>
                <a:spcPts val="900"/>
              </a:spcBef>
              <a:spcAft>
                <a:spcPts val="0"/>
              </a:spcAft>
              <a:buClr>
                <a:schemeClr val="accent2"/>
              </a:buClr>
              <a:buFont typeface="Arial" charset="0"/>
              <a:buNone/>
              <a:defRPr sz="2000">
                <a:solidFill>
                  <a:schemeClr val="tx1"/>
                </a:solidFill>
                <a:latin typeface="+mn-lt"/>
                <a:cs typeface="+mn-cs"/>
              </a:defRPr>
            </a:lvl5pPr>
            <a:lvl6pPr marL="12096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6pPr>
            <a:lvl7pPr marL="16668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7pPr>
            <a:lvl8pPr marL="21240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8pPr>
            <a:lvl9pPr marL="25812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9pPr>
          </a:lstStyle>
          <a:p>
            <a:pPr marL="457200" indent="-457200">
              <a:buFont typeface="Wingdings" pitchFamily="2" charset="2"/>
              <a:buChar char="q"/>
            </a:pPr>
            <a:r>
              <a:rPr lang="en-US" dirty="0"/>
              <a:t>What do I want?</a:t>
            </a:r>
          </a:p>
          <a:p>
            <a:pPr marL="457200" indent="-457200">
              <a:buFont typeface="Wingdings" pitchFamily="2" charset="2"/>
              <a:buChar char="q"/>
            </a:pPr>
            <a:endParaRPr lang="en-US" dirty="0"/>
          </a:p>
          <a:p>
            <a:pPr marL="457200" indent="-457200">
              <a:buFont typeface="Wingdings" pitchFamily="2" charset="2"/>
              <a:buChar char="q"/>
            </a:pPr>
            <a:r>
              <a:rPr lang="en-US" dirty="0"/>
              <a:t>What do our users want and need?</a:t>
            </a:r>
          </a:p>
          <a:p>
            <a:pPr marL="457200" indent="-457200">
              <a:buFont typeface="Wingdings" pitchFamily="2" charset="2"/>
              <a:buChar char="q"/>
            </a:pPr>
            <a:endParaRPr lang="en-US" dirty="0"/>
          </a:p>
          <a:p>
            <a:pPr marL="457200" indent="-457200">
              <a:buFont typeface="Wingdings" pitchFamily="2" charset="2"/>
              <a:buChar char="q"/>
            </a:pPr>
            <a:r>
              <a:rPr lang="en-US" dirty="0"/>
              <a:t>What do our funders and our host institution expect?</a:t>
            </a:r>
          </a:p>
          <a:p>
            <a:pPr marL="457200" indent="-457200"/>
            <a:endParaRPr lang="en-US" dirty="0"/>
          </a:p>
          <a:p>
            <a:pPr marL="457200" indent="-457200"/>
            <a:endParaRPr lang="en-US" dirty="0"/>
          </a:p>
          <a:p>
            <a:pPr marL="457200" indent="-457200"/>
            <a:r>
              <a:rPr lang="en-US" dirty="0"/>
              <a:t>If you are not sure of #2 and #3, it’s time to start doing a little research… </a:t>
            </a:r>
          </a:p>
          <a:p>
            <a:pPr marL="256032" lvl="1">
              <a:spcBef>
                <a:spcPts val="1500"/>
              </a:spcBef>
              <a:spcAft>
                <a:spcPts val="0"/>
              </a:spcAft>
            </a:pPr>
            <a:endParaRPr lang="en-US" sz="2000" b="1" i="0" dirty="0"/>
          </a:p>
        </p:txBody>
      </p:sp>
      <p:sp>
        <p:nvSpPr>
          <p:cNvPr id="14" name="Text Placeholder 3"/>
          <p:cNvSpPr>
            <a:spLocks noGrp="1"/>
          </p:cNvSpPr>
          <p:nvPr/>
        </p:nvSpPr>
        <p:spPr bwMode="auto">
          <a:xfrm>
            <a:off x="731520" y="3898661"/>
            <a:ext cx="7575551" cy="610264"/>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marL="201168" indent="0" algn="l" rtl="0" eaLnBrk="1" fontAlgn="base" hangingPunct="1">
              <a:lnSpc>
                <a:spcPct val="95000"/>
              </a:lnSpc>
              <a:spcBef>
                <a:spcPts val="0"/>
              </a:spcBef>
              <a:spcAft>
                <a:spcPct val="0"/>
              </a:spcAft>
              <a:buClr>
                <a:schemeClr val="accent1"/>
              </a:buClr>
              <a:buSzPct val="90000"/>
              <a:buFont typeface="Wingdings" pitchFamily="2" charset="2"/>
              <a:defRPr sz="1700" i="1">
                <a:solidFill>
                  <a:schemeClr val="accent2"/>
                </a:solidFill>
                <a:latin typeface="+mn-lt"/>
                <a:ea typeface="+mn-ea"/>
                <a:cs typeface="+mn-cs"/>
              </a:defRPr>
            </a:lvl1pPr>
            <a:lvl2pPr marL="201168" indent="0" algn="l" rtl="0" eaLnBrk="1" fontAlgn="base" hangingPunct="1">
              <a:lnSpc>
                <a:spcPct val="95000"/>
              </a:lnSpc>
              <a:spcBef>
                <a:spcPts val="0"/>
              </a:spcBef>
              <a:spcAft>
                <a:spcPts val="1500"/>
              </a:spcAft>
              <a:buClr>
                <a:schemeClr val="tx1"/>
              </a:buClr>
              <a:buSzPct val="100000"/>
              <a:buFont typeface="Georgia" panose="02040502050405020303" pitchFamily="18" charset="0"/>
              <a:buNone/>
              <a:defRPr sz="1700" i="1">
                <a:solidFill>
                  <a:schemeClr val="tx1"/>
                </a:solidFill>
                <a:latin typeface="+mn-lt"/>
                <a:cs typeface="+mn-cs"/>
              </a:defRPr>
            </a:lvl2pPr>
            <a:lvl3pPr marL="201168" indent="0" algn="l" rtl="0" eaLnBrk="1" fontAlgn="base" hangingPunct="1">
              <a:lnSpc>
                <a:spcPct val="95000"/>
              </a:lnSpc>
              <a:spcBef>
                <a:spcPts val="0"/>
              </a:spcBef>
              <a:spcAft>
                <a:spcPts val="1500"/>
              </a:spcAft>
              <a:buClr>
                <a:schemeClr val="tx1"/>
              </a:buClr>
              <a:buSzPct val="100000"/>
              <a:buFont typeface="Georgia" panose="02040502050405020303" pitchFamily="18" charset="0"/>
              <a:buNone/>
              <a:defRPr sz="1500">
                <a:solidFill>
                  <a:schemeClr val="tx1"/>
                </a:solidFill>
                <a:latin typeface="+mn-lt"/>
                <a:cs typeface="+mn-cs"/>
              </a:defRPr>
            </a:lvl3pPr>
            <a:lvl4pPr marL="201168" indent="0" algn="l" rtl="0" eaLnBrk="1" fontAlgn="base" hangingPunct="1">
              <a:spcBef>
                <a:spcPts val="0"/>
              </a:spcBef>
              <a:spcAft>
                <a:spcPts val="1500"/>
              </a:spcAft>
              <a:buClr>
                <a:schemeClr val="accent2"/>
              </a:buClr>
              <a:buSzPct val="90000"/>
              <a:buFont typeface="Wingdings" panose="05000000000000000000" pitchFamily="2" charset="2"/>
              <a:buNone/>
              <a:defRPr sz="1100">
                <a:solidFill>
                  <a:schemeClr val="accent4"/>
                </a:solidFill>
                <a:latin typeface="+mn-lt"/>
                <a:cs typeface="+mn-cs"/>
              </a:defRPr>
            </a:lvl4pPr>
            <a:lvl5pPr marL="9144" indent="0" algn="l" rtl="0" eaLnBrk="1" fontAlgn="base" hangingPunct="1">
              <a:spcBef>
                <a:spcPts val="900"/>
              </a:spcBef>
              <a:spcAft>
                <a:spcPts val="0"/>
              </a:spcAft>
              <a:buClr>
                <a:schemeClr val="accent2"/>
              </a:buClr>
              <a:buFont typeface="Arial" charset="0"/>
              <a:buNone/>
              <a:defRPr sz="2000">
                <a:solidFill>
                  <a:schemeClr val="tx1"/>
                </a:solidFill>
                <a:latin typeface="+mn-lt"/>
                <a:cs typeface="+mn-cs"/>
              </a:defRPr>
            </a:lvl5pPr>
            <a:lvl6pPr marL="12096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6pPr>
            <a:lvl7pPr marL="16668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7pPr>
            <a:lvl8pPr marL="21240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8pPr>
            <a:lvl9pPr marL="25812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9pPr>
          </a:lstStyle>
          <a:p>
            <a:pPr marL="256032" lvl="3">
              <a:lnSpc>
                <a:spcPct val="105000"/>
              </a:lnSpc>
              <a:spcBef>
                <a:spcPts val="1500"/>
              </a:spcBef>
              <a:spcAft>
                <a:spcPts val="0"/>
              </a:spcAft>
            </a:pPr>
            <a:endParaRPr lang="en-US" dirty="0"/>
          </a:p>
        </p:txBody>
      </p:sp>
    </p:spTree>
    <p:extLst>
      <p:ext uri="{BB962C8B-B14F-4D97-AF65-F5344CB8AC3E}">
        <p14:creationId xmlns:p14="http://schemas.microsoft.com/office/powerpoint/2010/main" val="47304314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352832" y="990058"/>
            <a:ext cx="4507992" cy="2126023"/>
          </a:xfrm>
        </p:spPr>
        <p:txBody>
          <a:bodyPr/>
          <a:lstStyle/>
          <a:p>
            <a:r>
              <a:rPr lang="en-US" b="1" dirty="0" smtClean="0"/>
              <a:t>DEFINING YOUR Value Proposition</a:t>
            </a:r>
            <a:endParaRPr lang="en-US" sz="2000" dirty="0"/>
          </a:p>
          <a:p>
            <a:endParaRPr lang="en-US" dirty="0"/>
          </a:p>
        </p:txBody>
      </p:sp>
    </p:spTree>
    <p:extLst>
      <p:ext uri="{BB962C8B-B14F-4D97-AF65-F5344CB8AC3E}">
        <p14:creationId xmlns:p14="http://schemas.microsoft.com/office/powerpoint/2010/main" val="419946660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6384" y="576272"/>
            <a:ext cx="7598664" cy="514350"/>
          </a:xfrm>
        </p:spPr>
        <p:txBody>
          <a:bodyPr/>
          <a:lstStyle/>
          <a:p>
            <a:r>
              <a:rPr lang="en-US" dirty="0" smtClean="0"/>
              <a:t>What is a value proposition?</a:t>
            </a:r>
            <a:endParaRPr lang="en-US" dirty="0"/>
          </a:p>
        </p:txBody>
      </p:sp>
      <p:sp>
        <p:nvSpPr>
          <p:cNvPr id="9" name="Text Placeholder 3"/>
          <p:cNvSpPr>
            <a:spLocks noGrp="1"/>
          </p:cNvSpPr>
          <p:nvPr/>
        </p:nvSpPr>
        <p:spPr bwMode="auto">
          <a:xfrm>
            <a:off x="636927" y="1268183"/>
            <a:ext cx="7575551" cy="790568"/>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marL="201168" indent="0" algn="l" rtl="0" eaLnBrk="1" fontAlgn="base" hangingPunct="1">
              <a:lnSpc>
                <a:spcPct val="95000"/>
              </a:lnSpc>
              <a:spcBef>
                <a:spcPts val="0"/>
              </a:spcBef>
              <a:spcAft>
                <a:spcPct val="0"/>
              </a:spcAft>
              <a:buClr>
                <a:schemeClr val="accent1"/>
              </a:buClr>
              <a:buSzPct val="90000"/>
              <a:buFont typeface="Wingdings" pitchFamily="2" charset="2"/>
              <a:defRPr sz="1700" i="1">
                <a:solidFill>
                  <a:schemeClr val="accent2"/>
                </a:solidFill>
                <a:latin typeface="+mn-lt"/>
                <a:ea typeface="+mn-ea"/>
                <a:cs typeface="+mn-cs"/>
              </a:defRPr>
            </a:lvl1pPr>
            <a:lvl2pPr marL="201168" indent="0" algn="l" rtl="0" eaLnBrk="1" fontAlgn="base" hangingPunct="1">
              <a:lnSpc>
                <a:spcPct val="95000"/>
              </a:lnSpc>
              <a:spcBef>
                <a:spcPts val="0"/>
              </a:spcBef>
              <a:spcAft>
                <a:spcPts val="1500"/>
              </a:spcAft>
              <a:buClr>
                <a:schemeClr val="tx1"/>
              </a:buClr>
              <a:buSzPct val="100000"/>
              <a:buFont typeface="Georgia" panose="02040502050405020303" pitchFamily="18" charset="0"/>
              <a:buNone/>
              <a:defRPr sz="1700" i="1">
                <a:solidFill>
                  <a:schemeClr val="tx1"/>
                </a:solidFill>
                <a:latin typeface="+mn-lt"/>
                <a:cs typeface="+mn-cs"/>
              </a:defRPr>
            </a:lvl2pPr>
            <a:lvl3pPr marL="201168" indent="0" algn="l" rtl="0" eaLnBrk="1" fontAlgn="base" hangingPunct="1">
              <a:lnSpc>
                <a:spcPct val="95000"/>
              </a:lnSpc>
              <a:spcBef>
                <a:spcPts val="0"/>
              </a:spcBef>
              <a:spcAft>
                <a:spcPts val="1500"/>
              </a:spcAft>
              <a:buClr>
                <a:schemeClr val="tx1"/>
              </a:buClr>
              <a:buSzPct val="100000"/>
              <a:buFont typeface="Georgia" panose="02040502050405020303" pitchFamily="18" charset="0"/>
              <a:buNone/>
              <a:defRPr sz="1500">
                <a:solidFill>
                  <a:schemeClr val="tx1"/>
                </a:solidFill>
                <a:latin typeface="+mn-lt"/>
                <a:cs typeface="+mn-cs"/>
              </a:defRPr>
            </a:lvl3pPr>
            <a:lvl4pPr marL="201168" indent="0" algn="l" rtl="0" eaLnBrk="1" fontAlgn="base" hangingPunct="1">
              <a:spcBef>
                <a:spcPts val="0"/>
              </a:spcBef>
              <a:spcAft>
                <a:spcPts val="1500"/>
              </a:spcAft>
              <a:buClr>
                <a:schemeClr val="accent2"/>
              </a:buClr>
              <a:buSzPct val="90000"/>
              <a:buFont typeface="Wingdings" panose="05000000000000000000" pitchFamily="2" charset="2"/>
              <a:buNone/>
              <a:defRPr sz="1100">
                <a:solidFill>
                  <a:schemeClr val="accent4"/>
                </a:solidFill>
                <a:latin typeface="+mn-lt"/>
                <a:cs typeface="+mn-cs"/>
              </a:defRPr>
            </a:lvl4pPr>
            <a:lvl5pPr marL="9144" indent="0" algn="l" rtl="0" eaLnBrk="1" fontAlgn="base" hangingPunct="1">
              <a:spcBef>
                <a:spcPts val="900"/>
              </a:spcBef>
              <a:spcAft>
                <a:spcPts val="0"/>
              </a:spcAft>
              <a:buClr>
                <a:schemeClr val="accent2"/>
              </a:buClr>
              <a:buFont typeface="Arial" charset="0"/>
              <a:buNone/>
              <a:defRPr sz="2000">
                <a:solidFill>
                  <a:schemeClr val="tx1"/>
                </a:solidFill>
                <a:latin typeface="+mn-lt"/>
                <a:cs typeface="+mn-cs"/>
              </a:defRPr>
            </a:lvl5pPr>
            <a:lvl6pPr marL="12096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6pPr>
            <a:lvl7pPr marL="16668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7pPr>
            <a:lvl8pPr marL="21240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8pPr>
            <a:lvl9pPr marL="25812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9pPr>
          </a:lstStyle>
          <a:p>
            <a:pPr marL="256032" lvl="1">
              <a:spcBef>
                <a:spcPts val="1800"/>
              </a:spcBef>
              <a:spcAft>
                <a:spcPts val="0"/>
              </a:spcAft>
            </a:pPr>
            <a:endParaRPr lang="en-US" dirty="0"/>
          </a:p>
        </p:txBody>
      </p:sp>
      <p:sp>
        <p:nvSpPr>
          <p:cNvPr id="11" name="Text Placeholder 3"/>
          <p:cNvSpPr>
            <a:spLocks noGrp="1"/>
          </p:cNvSpPr>
          <p:nvPr/>
        </p:nvSpPr>
        <p:spPr bwMode="auto">
          <a:xfrm>
            <a:off x="573865" y="1936098"/>
            <a:ext cx="7575551" cy="6950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marL="201168" indent="0" algn="l" rtl="0" eaLnBrk="1" fontAlgn="base" hangingPunct="1">
              <a:lnSpc>
                <a:spcPct val="95000"/>
              </a:lnSpc>
              <a:spcBef>
                <a:spcPts val="0"/>
              </a:spcBef>
              <a:spcAft>
                <a:spcPct val="0"/>
              </a:spcAft>
              <a:buClr>
                <a:schemeClr val="accent1"/>
              </a:buClr>
              <a:buSzPct val="90000"/>
              <a:buFont typeface="Wingdings" pitchFamily="2" charset="2"/>
              <a:defRPr sz="1700" i="1">
                <a:solidFill>
                  <a:schemeClr val="accent2"/>
                </a:solidFill>
                <a:latin typeface="+mn-lt"/>
                <a:ea typeface="+mn-ea"/>
                <a:cs typeface="+mn-cs"/>
              </a:defRPr>
            </a:lvl1pPr>
            <a:lvl2pPr marL="201168" indent="0" algn="l" rtl="0" eaLnBrk="1" fontAlgn="base" hangingPunct="1">
              <a:lnSpc>
                <a:spcPct val="95000"/>
              </a:lnSpc>
              <a:spcBef>
                <a:spcPts val="0"/>
              </a:spcBef>
              <a:spcAft>
                <a:spcPts val="1500"/>
              </a:spcAft>
              <a:buClr>
                <a:schemeClr val="tx1"/>
              </a:buClr>
              <a:buSzPct val="100000"/>
              <a:buFont typeface="Georgia" panose="02040502050405020303" pitchFamily="18" charset="0"/>
              <a:buNone/>
              <a:defRPr sz="1700" i="1">
                <a:solidFill>
                  <a:schemeClr val="tx1"/>
                </a:solidFill>
                <a:latin typeface="+mn-lt"/>
                <a:cs typeface="+mn-cs"/>
              </a:defRPr>
            </a:lvl2pPr>
            <a:lvl3pPr marL="201168" indent="0" algn="l" rtl="0" eaLnBrk="1" fontAlgn="base" hangingPunct="1">
              <a:lnSpc>
                <a:spcPct val="95000"/>
              </a:lnSpc>
              <a:spcBef>
                <a:spcPts val="0"/>
              </a:spcBef>
              <a:spcAft>
                <a:spcPts val="1500"/>
              </a:spcAft>
              <a:buClr>
                <a:schemeClr val="tx1"/>
              </a:buClr>
              <a:buSzPct val="100000"/>
              <a:buFont typeface="Georgia" panose="02040502050405020303" pitchFamily="18" charset="0"/>
              <a:buNone/>
              <a:defRPr sz="1500">
                <a:solidFill>
                  <a:schemeClr val="tx1"/>
                </a:solidFill>
                <a:latin typeface="+mn-lt"/>
                <a:cs typeface="+mn-cs"/>
              </a:defRPr>
            </a:lvl3pPr>
            <a:lvl4pPr marL="201168" indent="0" algn="l" rtl="0" eaLnBrk="1" fontAlgn="base" hangingPunct="1">
              <a:spcBef>
                <a:spcPts val="0"/>
              </a:spcBef>
              <a:spcAft>
                <a:spcPts val="1500"/>
              </a:spcAft>
              <a:buClr>
                <a:schemeClr val="accent2"/>
              </a:buClr>
              <a:buSzPct val="90000"/>
              <a:buFont typeface="Wingdings" panose="05000000000000000000" pitchFamily="2" charset="2"/>
              <a:buNone/>
              <a:defRPr sz="1100">
                <a:solidFill>
                  <a:schemeClr val="accent4"/>
                </a:solidFill>
                <a:latin typeface="+mn-lt"/>
                <a:cs typeface="+mn-cs"/>
              </a:defRPr>
            </a:lvl4pPr>
            <a:lvl5pPr marL="9144" indent="0" algn="l" rtl="0" eaLnBrk="1" fontAlgn="base" hangingPunct="1">
              <a:spcBef>
                <a:spcPts val="900"/>
              </a:spcBef>
              <a:spcAft>
                <a:spcPts val="0"/>
              </a:spcAft>
              <a:buClr>
                <a:schemeClr val="accent2"/>
              </a:buClr>
              <a:buFont typeface="Arial" charset="0"/>
              <a:buNone/>
              <a:defRPr sz="2000">
                <a:solidFill>
                  <a:schemeClr val="tx1"/>
                </a:solidFill>
                <a:latin typeface="+mn-lt"/>
                <a:cs typeface="+mn-cs"/>
              </a:defRPr>
            </a:lvl5pPr>
            <a:lvl6pPr marL="12096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6pPr>
            <a:lvl7pPr marL="16668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7pPr>
            <a:lvl8pPr marL="21240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8pPr>
            <a:lvl9pPr marL="25812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9pPr>
          </a:lstStyle>
          <a:p>
            <a:pPr>
              <a:buFont typeface="Arial" pitchFamily="34" charset="0"/>
              <a:buChar char="•"/>
            </a:pPr>
            <a:r>
              <a:rPr lang="en-US" dirty="0" smtClean="0"/>
              <a:t>A clear understanding of the unique value your project delivers to your users or stakeholders</a:t>
            </a:r>
            <a:endParaRPr lang="en-US" dirty="0"/>
          </a:p>
          <a:p>
            <a:pPr lvl="5">
              <a:buFont typeface="Arial" pitchFamily="34" charset="0"/>
              <a:buChar char="•"/>
            </a:pPr>
            <a:r>
              <a:rPr lang="en-US" sz="1600" dirty="0" smtClean="0"/>
              <a:t>Getting this right requires hard work; testing your hypotheses about what users like and need from you. </a:t>
            </a:r>
            <a:endParaRPr lang="en-US" sz="1600" dirty="0"/>
          </a:p>
          <a:p>
            <a:pPr lvl="1"/>
            <a:endParaRPr lang="en-US" dirty="0"/>
          </a:p>
          <a:p>
            <a:pPr>
              <a:buFont typeface="Arial" pitchFamily="34" charset="0"/>
              <a:buChar char="•"/>
            </a:pPr>
            <a:endParaRPr lang="en-US" dirty="0"/>
          </a:p>
          <a:p>
            <a:pPr>
              <a:buFont typeface="Arial" pitchFamily="34" charset="0"/>
              <a:buChar char="•"/>
            </a:pPr>
            <a:r>
              <a:rPr lang="en-US" dirty="0" smtClean="0"/>
              <a:t>A statement that clearly communicates that value</a:t>
            </a:r>
          </a:p>
          <a:p>
            <a:pPr lvl="5">
              <a:buFont typeface="Arial" pitchFamily="34" charset="0"/>
              <a:buChar char="•"/>
            </a:pPr>
            <a:r>
              <a:rPr lang="en-US" sz="1600" dirty="0" smtClean="0"/>
              <a:t>Once you know what it is, it needs to be well crafted and communicated.</a:t>
            </a:r>
            <a:endParaRPr lang="en-US" sz="1600" dirty="0"/>
          </a:p>
          <a:p>
            <a:pPr marL="457200" lvl="0" indent="-457200">
              <a:spcAft>
                <a:spcPts val="1200"/>
              </a:spcAft>
              <a:buFont typeface="+mj-lt"/>
              <a:buAutoNum type="arabicPeriod"/>
            </a:pPr>
            <a:endParaRPr lang="en-US" dirty="0"/>
          </a:p>
          <a:p>
            <a:endParaRPr lang="en-US" dirty="0"/>
          </a:p>
          <a:p>
            <a:pPr marL="256032" lvl="1">
              <a:spcBef>
                <a:spcPts val="1500"/>
              </a:spcBef>
              <a:spcAft>
                <a:spcPts val="0"/>
              </a:spcAft>
            </a:pPr>
            <a:r>
              <a:rPr lang="en-US" sz="2000" b="1" i="0" dirty="0" smtClean="0"/>
              <a:t> </a:t>
            </a:r>
            <a:endParaRPr lang="en-US" sz="2000" b="1" i="0" dirty="0"/>
          </a:p>
        </p:txBody>
      </p:sp>
      <p:sp>
        <p:nvSpPr>
          <p:cNvPr id="14" name="Text Placeholder 3"/>
          <p:cNvSpPr>
            <a:spLocks noGrp="1"/>
          </p:cNvSpPr>
          <p:nvPr/>
        </p:nvSpPr>
        <p:spPr bwMode="auto">
          <a:xfrm>
            <a:off x="731520" y="3898661"/>
            <a:ext cx="7575551" cy="610264"/>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marL="201168" indent="0" algn="l" rtl="0" eaLnBrk="1" fontAlgn="base" hangingPunct="1">
              <a:lnSpc>
                <a:spcPct val="95000"/>
              </a:lnSpc>
              <a:spcBef>
                <a:spcPts val="0"/>
              </a:spcBef>
              <a:spcAft>
                <a:spcPct val="0"/>
              </a:spcAft>
              <a:buClr>
                <a:schemeClr val="accent1"/>
              </a:buClr>
              <a:buSzPct val="90000"/>
              <a:buFont typeface="Wingdings" pitchFamily="2" charset="2"/>
              <a:defRPr sz="1700" i="1">
                <a:solidFill>
                  <a:schemeClr val="accent2"/>
                </a:solidFill>
                <a:latin typeface="+mn-lt"/>
                <a:ea typeface="+mn-ea"/>
                <a:cs typeface="+mn-cs"/>
              </a:defRPr>
            </a:lvl1pPr>
            <a:lvl2pPr marL="201168" indent="0" algn="l" rtl="0" eaLnBrk="1" fontAlgn="base" hangingPunct="1">
              <a:lnSpc>
                <a:spcPct val="95000"/>
              </a:lnSpc>
              <a:spcBef>
                <a:spcPts val="0"/>
              </a:spcBef>
              <a:spcAft>
                <a:spcPts val="1500"/>
              </a:spcAft>
              <a:buClr>
                <a:schemeClr val="tx1"/>
              </a:buClr>
              <a:buSzPct val="100000"/>
              <a:buFont typeface="Georgia" panose="02040502050405020303" pitchFamily="18" charset="0"/>
              <a:buNone/>
              <a:defRPr sz="1700" i="1">
                <a:solidFill>
                  <a:schemeClr val="tx1"/>
                </a:solidFill>
                <a:latin typeface="+mn-lt"/>
                <a:cs typeface="+mn-cs"/>
              </a:defRPr>
            </a:lvl2pPr>
            <a:lvl3pPr marL="201168" indent="0" algn="l" rtl="0" eaLnBrk="1" fontAlgn="base" hangingPunct="1">
              <a:lnSpc>
                <a:spcPct val="95000"/>
              </a:lnSpc>
              <a:spcBef>
                <a:spcPts val="0"/>
              </a:spcBef>
              <a:spcAft>
                <a:spcPts val="1500"/>
              </a:spcAft>
              <a:buClr>
                <a:schemeClr val="tx1"/>
              </a:buClr>
              <a:buSzPct val="100000"/>
              <a:buFont typeface="Georgia" panose="02040502050405020303" pitchFamily="18" charset="0"/>
              <a:buNone/>
              <a:defRPr sz="1500">
                <a:solidFill>
                  <a:schemeClr val="tx1"/>
                </a:solidFill>
                <a:latin typeface="+mn-lt"/>
                <a:cs typeface="+mn-cs"/>
              </a:defRPr>
            </a:lvl3pPr>
            <a:lvl4pPr marL="201168" indent="0" algn="l" rtl="0" eaLnBrk="1" fontAlgn="base" hangingPunct="1">
              <a:spcBef>
                <a:spcPts val="0"/>
              </a:spcBef>
              <a:spcAft>
                <a:spcPts val="1500"/>
              </a:spcAft>
              <a:buClr>
                <a:schemeClr val="accent2"/>
              </a:buClr>
              <a:buSzPct val="90000"/>
              <a:buFont typeface="Wingdings" panose="05000000000000000000" pitchFamily="2" charset="2"/>
              <a:buNone/>
              <a:defRPr sz="1100">
                <a:solidFill>
                  <a:schemeClr val="accent4"/>
                </a:solidFill>
                <a:latin typeface="+mn-lt"/>
                <a:cs typeface="+mn-cs"/>
              </a:defRPr>
            </a:lvl4pPr>
            <a:lvl5pPr marL="9144" indent="0" algn="l" rtl="0" eaLnBrk="1" fontAlgn="base" hangingPunct="1">
              <a:spcBef>
                <a:spcPts val="900"/>
              </a:spcBef>
              <a:spcAft>
                <a:spcPts val="0"/>
              </a:spcAft>
              <a:buClr>
                <a:schemeClr val="accent2"/>
              </a:buClr>
              <a:buFont typeface="Arial" charset="0"/>
              <a:buNone/>
              <a:defRPr sz="2000">
                <a:solidFill>
                  <a:schemeClr val="tx1"/>
                </a:solidFill>
                <a:latin typeface="+mn-lt"/>
                <a:cs typeface="+mn-cs"/>
              </a:defRPr>
            </a:lvl5pPr>
            <a:lvl6pPr marL="12096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6pPr>
            <a:lvl7pPr marL="16668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7pPr>
            <a:lvl8pPr marL="21240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8pPr>
            <a:lvl9pPr marL="25812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9pPr>
          </a:lstStyle>
          <a:p>
            <a:pPr marL="256032" lvl="3">
              <a:lnSpc>
                <a:spcPct val="105000"/>
              </a:lnSpc>
              <a:spcBef>
                <a:spcPts val="1500"/>
              </a:spcBef>
              <a:spcAft>
                <a:spcPts val="0"/>
              </a:spcAft>
            </a:pPr>
            <a:endParaRPr lang="en-US" dirty="0"/>
          </a:p>
        </p:txBody>
      </p:sp>
    </p:spTree>
    <p:extLst>
      <p:ext uri="{BB962C8B-B14F-4D97-AF65-F5344CB8AC3E}">
        <p14:creationId xmlns:p14="http://schemas.microsoft.com/office/powerpoint/2010/main" val="115891278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1790" y="229430"/>
            <a:ext cx="5393699" cy="514350"/>
          </a:xfrm>
        </p:spPr>
        <p:txBody>
          <a:bodyPr/>
          <a:lstStyle/>
          <a:p>
            <a:r>
              <a:rPr lang="en-US" dirty="0" smtClean="0"/>
              <a:t>First, there is…</a:t>
            </a:r>
            <a:endParaRPr lang="en-US" b="1" dirty="0"/>
          </a:p>
        </p:txBody>
      </p:sp>
      <p:sp>
        <p:nvSpPr>
          <p:cNvPr id="8" name="16-Point Star 7"/>
          <p:cNvSpPr/>
          <p:nvPr/>
        </p:nvSpPr>
        <p:spPr bwMode="auto">
          <a:xfrm>
            <a:off x="3485593" y="930135"/>
            <a:ext cx="2253056" cy="1962837"/>
          </a:xfrm>
          <a:prstGeom prst="star16">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endParaRPr lang="en-US" sz="1600" b="1" dirty="0" smtClean="0"/>
          </a:p>
          <a:p>
            <a:pPr algn="ctr"/>
            <a:r>
              <a:rPr lang="en-US" sz="1600" b="1" dirty="0" smtClean="0"/>
              <a:t>A Great Idea</a:t>
            </a:r>
          </a:p>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ea typeface="ＭＳ Ｐゴシック" pitchFamily="28" charset="-128"/>
            </a:endParaRPr>
          </a:p>
        </p:txBody>
      </p:sp>
    </p:spTree>
    <p:extLst>
      <p:ext uri="{BB962C8B-B14F-4D97-AF65-F5344CB8AC3E}">
        <p14:creationId xmlns:p14="http://schemas.microsoft.com/office/powerpoint/2010/main" val="305243919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846" y="94983"/>
            <a:ext cx="9120154" cy="514350"/>
          </a:xfrm>
        </p:spPr>
        <p:txBody>
          <a:bodyPr/>
          <a:lstStyle/>
          <a:p>
            <a:r>
              <a:rPr lang="en-US" sz="2400" dirty="0" smtClean="0"/>
              <a:t>There are forces that may help you refine that idea…</a:t>
            </a:r>
            <a:endParaRPr lang="en-US" sz="2400" b="1" dirty="0"/>
          </a:p>
        </p:txBody>
      </p:sp>
      <p:sp>
        <p:nvSpPr>
          <p:cNvPr id="5" name="Smiley Face 5"/>
          <p:cNvSpPr>
            <a:spLocks noChangeArrowheads="1"/>
          </p:cNvSpPr>
          <p:nvPr/>
        </p:nvSpPr>
        <p:spPr bwMode="auto">
          <a:xfrm>
            <a:off x="1763927" y="917818"/>
            <a:ext cx="527824" cy="534240"/>
          </a:xfrm>
          <a:prstGeom prst="smileyFace">
            <a:avLst>
              <a:gd name="adj" fmla="val 4653"/>
            </a:avLst>
          </a:prstGeom>
          <a:solidFill>
            <a:srgbClr val="FFC000"/>
          </a:solidFill>
          <a:ln w="9525" algn="ctr">
            <a:solidFill>
              <a:schemeClr val="tx1"/>
            </a:solidFill>
            <a:round/>
            <a:headEnd/>
            <a:tailEnd/>
          </a:ln>
        </p:spPr>
        <p:txBody>
          <a:bodyPr lIns="64291" tIns="32146" rIns="64291" bIns="32146"/>
          <a:lstStyle/>
          <a:p>
            <a:pPr algn="l" eaLnBrk="0" hangingPunct="0"/>
            <a:endParaRPr lang="en-US" sz="1700" dirty="0">
              <a:ea typeface="MS PGothic" pitchFamily="34" charset="-128"/>
            </a:endParaRPr>
          </a:p>
        </p:txBody>
      </p:sp>
      <p:sp>
        <p:nvSpPr>
          <p:cNvPr id="6" name="Smiley Face 6"/>
          <p:cNvSpPr>
            <a:spLocks noChangeArrowheads="1"/>
          </p:cNvSpPr>
          <p:nvPr/>
        </p:nvSpPr>
        <p:spPr bwMode="auto">
          <a:xfrm>
            <a:off x="1871084" y="1024975"/>
            <a:ext cx="527824" cy="534240"/>
          </a:xfrm>
          <a:prstGeom prst="smileyFace">
            <a:avLst>
              <a:gd name="adj" fmla="val 4653"/>
            </a:avLst>
          </a:prstGeom>
          <a:solidFill>
            <a:srgbClr val="FFC000"/>
          </a:solidFill>
          <a:ln w="9525" algn="ctr">
            <a:solidFill>
              <a:schemeClr val="tx1"/>
            </a:solidFill>
            <a:round/>
            <a:headEnd/>
            <a:tailEnd/>
          </a:ln>
        </p:spPr>
        <p:txBody>
          <a:bodyPr lIns="64291" tIns="32146" rIns="64291" bIns="32146"/>
          <a:lstStyle/>
          <a:p>
            <a:pPr algn="l" eaLnBrk="0" hangingPunct="0"/>
            <a:endParaRPr lang="en-US" sz="1700" dirty="0">
              <a:ea typeface="MS PGothic" pitchFamily="34" charset="-128"/>
            </a:endParaRPr>
          </a:p>
        </p:txBody>
      </p:sp>
      <p:sp>
        <p:nvSpPr>
          <p:cNvPr id="7" name="Tree"/>
          <p:cNvSpPr>
            <a:spLocks noEditPoints="1" noChangeArrowheads="1"/>
          </p:cNvSpPr>
          <p:nvPr/>
        </p:nvSpPr>
        <p:spPr bwMode="auto">
          <a:xfrm>
            <a:off x="7415825" y="907104"/>
            <a:ext cx="395867" cy="489720"/>
          </a:xfrm>
          <a:custGeom>
            <a:avLst/>
            <a:gdLst>
              <a:gd name="G0" fmla="+- 0 0 0"/>
              <a:gd name="G1" fmla="*/ 18900 1 3"/>
              <a:gd name="G2" fmla="*/ 18900 2 3"/>
              <a:gd name="G3" fmla="+- 18900 0 0"/>
              <a:gd name="T0" fmla="*/ 10800 w 21600"/>
              <a:gd name="T1" fmla="*/ 0 h 21600"/>
              <a:gd name="T2" fmla="*/ 6171 w 21600"/>
              <a:gd name="T3" fmla="*/ 6300 h 21600"/>
              <a:gd name="T4" fmla="*/ 3086 w 21600"/>
              <a:gd name="T5" fmla="*/ 12600 h 21600"/>
              <a:gd name="T6" fmla="*/ 0 w 21600"/>
              <a:gd name="T7" fmla="*/ 18900 h 21600"/>
              <a:gd name="T8" fmla="*/ 15429 w 21600"/>
              <a:gd name="T9" fmla="*/ 6300 h 21600"/>
              <a:gd name="T10" fmla="*/ 18514 w 21600"/>
              <a:gd name="T11" fmla="*/ 12600 h 21600"/>
              <a:gd name="T12" fmla="*/ 21600 w 21600"/>
              <a:gd name="T13" fmla="*/ 18900 h 21600"/>
              <a:gd name="T14" fmla="*/ 17694720 60000 65536"/>
              <a:gd name="T15" fmla="*/ 11796480 60000 65536"/>
              <a:gd name="T16" fmla="*/ 11796480 60000 65536"/>
              <a:gd name="T17" fmla="*/ 11796480 60000 65536"/>
              <a:gd name="T18" fmla="*/ 0 60000 65536"/>
              <a:gd name="T19" fmla="*/ 0 60000 65536"/>
              <a:gd name="T20" fmla="*/ 0 60000 65536"/>
              <a:gd name="T21" fmla="*/ 761 w 21600"/>
              <a:gd name="T22" fmla="*/ 22454 h 21600"/>
              <a:gd name="T23" fmla="*/ 21069 w 21600"/>
              <a:gd name="T24" fmla="*/ 28282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0" y="18900"/>
                </a:moveTo>
                <a:lnTo>
                  <a:pt x="9257" y="18900"/>
                </a:lnTo>
                <a:lnTo>
                  <a:pt x="9257" y="21600"/>
                </a:lnTo>
                <a:lnTo>
                  <a:pt x="12343" y="21600"/>
                </a:lnTo>
                <a:lnTo>
                  <a:pt x="12343" y="18900"/>
                </a:lnTo>
                <a:lnTo>
                  <a:pt x="21600" y="18900"/>
                </a:lnTo>
                <a:lnTo>
                  <a:pt x="12343" y="12600"/>
                </a:lnTo>
                <a:lnTo>
                  <a:pt x="18514" y="12600"/>
                </a:lnTo>
                <a:lnTo>
                  <a:pt x="12343" y="6300"/>
                </a:lnTo>
                <a:lnTo>
                  <a:pt x="15429" y="6300"/>
                </a:lnTo>
                <a:lnTo>
                  <a:pt x="10800" y="0"/>
                </a:lnTo>
                <a:lnTo>
                  <a:pt x="6171" y="6300"/>
                </a:lnTo>
                <a:lnTo>
                  <a:pt x="9257" y="6300"/>
                </a:lnTo>
                <a:lnTo>
                  <a:pt x="3086" y="12600"/>
                </a:lnTo>
                <a:lnTo>
                  <a:pt x="9257" y="12600"/>
                </a:lnTo>
                <a:close/>
              </a:path>
            </a:pathLst>
          </a:custGeom>
          <a:solidFill>
            <a:srgbClr val="008000"/>
          </a:solidFill>
          <a:ln w="9525">
            <a:solidFill>
              <a:srgbClr val="000000"/>
            </a:solidFill>
            <a:miter lim="800000"/>
            <a:headEnd/>
            <a:tailEnd/>
          </a:ln>
          <a:effectLst>
            <a:outerShdw dist="107763" dir="2700000" algn="ctr" rotWithShape="0">
              <a:srgbClr val="808080"/>
            </a:outerShdw>
          </a:effectLst>
        </p:spPr>
        <p:txBody>
          <a:bodyPr lIns="64291" tIns="32146" rIns="64291" bIns="32146"/>
          <a:lstStyle/>
          <a:p>
            <a:pPr>
              <a:defRPr/>
            </a:pPr>
            <a:endParaRPr lang="en-US"/>
          </a:p>
        </p:txBody>
      </p:sp>
      <p:sp>
        <p:nvSpPr>
          <p:cNvPr id="8" name="Rectangle 11"/>
          <p:cNvSpPr>
            <a:spLocks noChangeArrowheads="1"/>
          </p:cNvSpPr>
          <p:nvPr/>
        </p:nvSpPr>
        <p:spPr bwMode="auto">
          <a:xfrm>
            <a:off x="429117" y="1496463"/>
            <a:ext cx="1279538" cy="311640"/>
          </a:xfrm>
          <a:prstGeom prst="rect">
            <a:avLst/>
          </a:prstGeom>
          <a:noFill/>
          <a:ln w="9525" algn="ctr">
            <a:noFill/>
            <a:round/>
            <a:headEnd/>
            <a:tailEnd/>
          </a:ln>
        </p:spPr>
        <p:txBody>
          <a:bodyPr lIns="64291" tIns="32146" rIns="64291" bIns="32146"/>
          <a:lstStyle/>
          <a:p>
            <a:pPr eaLnBrk="0" hangingPunct="0"/>
            <a:r>
              <a:rPr lang="en-US" sz="1400" dirty="0">
                <a:ea typeface="MS PGothic" pitchFamily="34" charset="-128"/>
              </a:rPr>
              <a:t>Audience </a:t>
            </a:r>
          </a:p>
          <a:p>
            <a:pPr eaLnBrk="0" hangingPunct="0"/>
            <a:r>
              <a:rPr lang="en-US" sz="1400" dirty="0">
                <a:ea typeface="MS PGothic" pitchFamily="34" charset="-128"/>
              </a:rPr>
              <a:t>(users, stakeholders</a:t>
            </a:r>
            <a:r>
              <a:rPr lang="en-US" sz="1000" dirty="0">
                <a:ea typeface="MS PGothic" pitchFamily="34" charset="-128"/>
              </a:rPr>
              <a:t>)</a:t>
            </a:r>
          </a:p>
        </p:txBody>
      </p:sp>
      <p:sp>
        <p:nvSpPr>
          <p:cNvPr id="9" name="Rectangle 12"/>
          <p:cNvSpPr>
            <a:spLocks noChangeArrowheads="1"/>
          </p:cNvSpPr>
          <p:nvPr/>
        </p:nvSpPr>
        <p:spPr bwMode="auto">
          <a:xfrm>
            <a:off x="6857422" y="1623860"/>
            <a:ext cx="1372177" cy="400680"/>
          </a:xfrm>
          <a:prstGeom prst="rect">
            <a:avLst/>
          </a:prstGeom>
          <a:noFill/>
          <a:ln w="9525" algn="ctr">
            <a:noFill/>
            <a:round/>
            <a:headEnd/>
            <a:tailEnd/>
          </a:ln>
        </p:spPr>
        <p:txBody>
          <a:bodyPr lIns="64291" tIns="32146" rIns="64291" bIns="32146"/>
          <a:lstStyle/>
          <a:p>
            <a:pPr eaLnBrk="0" hangingPunct="0"/>
            <a:r>
              <a:rPr lang="en-US" sz="1400" dirty="0">
                <a:ea typeface="MS PGothic" pitchFamily="34" charset="-128"/>
              </a:rPr>
              <a:t>Environment </a:t>
            </a:r>
          </a:p>
          <a:p>
            <a:pPr eaLnBrk="0" hangingPunct="0"/>
            <a:r>
              <a:rPr lang="en-US" sz="1400" dirty="0">
                <a:ea typeface="MS PGothic" pitchFamily="34" charset="-128"/>
              </a:rPr>
              <a:t>(</a:t>
            </a:r>
            <a:r>
              <a:rPr lang="en-US" sz="1400" dirty="0" smtClean="0">
                <a:ea typeface="MS PGothic" pitchFamily="34" charset="-128"/>
              </a:rPr>
              <a:t>competition)</a:t>
            </a:r>
            <a:endParaRPr lang="en-US" sz="1400" dirty="0">
              <a:ea typeface="MS PGothic" pitchFamily="34" charset="-128"/>
            </a:endParaRPr>
          </a:p>
        </p:txBody>
      </p:sp>
      <p:sp>
        <p:nvSpPr>
          <p:cNvPr id="10" name="Down Arrow 9"/>
          <p:cNvSpPr>
            <a:spLocks noChangeArrowheads="1"/>
          </p:cNvSpPr>
          <p:nvPr/>
        </p:nvSpPr>
        <p:spPr bwMode="auto">
          <a:xfrm rot="3406719">
            <a:off x="5888978" y="1562138"/>
            <a:ext cx="283815" cy="388536"/>
          </a:xfrm>
          <a:prstGeom prst="downArrow">
            <a:avLst>
              <a:gd name="adj1" fmla="val 50000"/>
              <a:gd name="adj2" fmla="val 49844"/>
            </a:avLst>
          </a:prstGeom>
          <a:noFill/>
          <a:ln w="9525" algn="ctr">
            <a:solidFill>
              <a:schemeClr val="tx1"/>
            </a:solidFill>
            <a:round/>
            <a:headEnd/>
            <a:tailEnd/>
          </a:ln>
        </p:spPr>
        <p:txBody>
          <a:bodyPr lIns="64291" tIns="32146" rIns="64291" bIns="32146"/>
          <a:lstStyle/>
          <a:p>
            <a:pPr algn="l" eaLnBrk="0" hangingPunct="0"/>
            <a:endParaRPr lang="en-US" sz="1700" dirty="0">
              <a:ea typeface="MS PGothic" pitchFamily="34" charset="-128"/>
            </a:endParaRPr>
          </a:p>
        </p:txBody>
      </p:sp>
      <p:sp>
        <p:nvSpPr>
          <p:cNvPr id="11" name="Down Arrow 20"/>
          <p:cNvSpPr>
            <a:spLocks noChangeArrowheads="1"/>
          </p:cNvSpPr>
          <p:nvPr/>
        </p:nvSpPr>
        <p:spPr bwMode="auto">
          <a:xfrm rot="18778536">
            <a:off x="2833245" y="1499323"/>
            <a:ext cx="283815" cy="388536"/>
          </a:xfrm>
          <a:prstGeom prst="downArrow">
            <a:avLst>
              <a:gd name="adj1" fmla="val 50000"/>
              <a:gd name="adj2" fmla="val 49844"/>
            </a:avLst>
          </a:prstGeom>
          <a:noFill/>
          <a:ln w="9525" algn="ctr">
            <a:solidFill>
              <a:schemeClr val="tx1"/>
            </a:solidFill>
            <a:round/>
            <a:headEnd/>
            <a:tailEnd/>
          </a:ln>
        </p:spPr>
        <p:txBody>
          <a:bodyPr lIns="64291" tIns="32146" rIns="64291" bIns="32146"/>
          <a:lstStyle/>
          <a:p>
            <a:pPr algn="l" eaLnBrk="0" hangingPunct="0"/>
            <a:endParaRPr lang="en-US" sz="1700" dirty="0">
              <a:ea typeface="MS PGothic" pitchFamily="34" charset="-128"/>
            </a:endParaRPr>
          </a:p>
        </p:txBody>
      </p:sp>
      <p:sp>
        <p:nvSpPr>
          <p:cNvPr id="12" name="16-Point Star 11"/>
          <p:cNvSpPr/>
          <p:nvPr/>
        </p:nvSpPr>
        <p:spPr bwMode="auto">
          <a:xfrm>
            <a:off x="3383677" y="948428"/>
            <a:ext cx="2237291" cy="1962837"/>
          </a:xfrm>
          <a:prstGeom prst="star16">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endParaRPr lang="en-US" sz="1600" b="1" dirty="0" smtClean="0"/>
          </a:p>
          <a:p>
            <a:pPr algn="ctr"/>
            <a:r>
              <a:rPr lang="en-US" sz="1600" b="1" dirty="0" smtClean="0"/>
              <a:t>A Great Idea</a:t>
            </a:r>
          </a:p>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ea typeface="ＭＳ Ｐゴシック" pitchFamily="28" charset="-128"/>
            </a:endParaRPr>
          </a:p>
        </p:txBody>
      </p:sp>
      <p:sp>
        <p:nvSpPr>
          <p:cNvPr id="21" name="Title 3"/>
          <p:cNvSpPr txBox="1">
            <a:spLocks/>
          </p:cNvSpPr>
          <p:nvPr/>
        </p:nvSpPr>
        <p:spPr>
          <a:xfrm>
            <a:off x="-280665" y="466225"/>
            <a:ext cx="2893219" cy="482203"/>
          </a:xfrm>
          <a:prstGeom prst="rect">
            <a:avLst/>
          </a:prstGeom>
        </p:spPr>
        <p:txBody>
          <a:bodyPr lIns="64291" tIns="32146" rIns="64291" bIns="32146"/>
          <a:lstStyle/>
          <a:p>
            <a:pPr>
              <a:defRPr/>
            </a:pPr>
            <a:r>
              <a:rPr lang="en-US" sz="1700" b="1" kern="0" dirty="0">
                <a:solidFill>
                  <a:schemeClr val="accent4">
                    <a:lumMod val="65000"/>
                    <a:lumOff val="35000"/>
                  </a:schemeClr>
                </a:solidFill>
                <a:latin typeface="+mj-lt"/>
                <a:ea typeface="+mj-ea"/>
                <a:cs typeface="+mj-cs"/>
              </a:rPr>
              <a:t>EXTERNAL </a:t>
            </a:r>
            <a:r>
              <a:rPr lang="en-US" sz="1700" b="1" kern="0" dirty="0" smtClean="0">
                <a:solidFill>
                  <a:schemeClr val="accent4">
                    <a:lumMod val="65000"/>
                    <a:lumOff val="35000"/>
                  </a:schemeClr>
                </a:solidFill>
                <a:latin typeface="+mj-lt"/>
                <a:ea typeface="+mj-ea"/>
                <a:cs typeface="+mj-cs"/>
              </a:rPr>
              <a:t>FACTORS</a:t>
            </a:r>
            <a:endParaRPr lang="en-US" sz="1700" b="1" kern="0" dirty="0">
              <a:solidFill>
                <a:schemeClr val="accent4">
                  <a:lumMod val="65000"/>
                  <a:lumOff val="35000"/>
                </a:schemeClr>
              </a:solidFill>
              <a:latin typeface="+mj-lt"/>
              <a:ea typeface="+mj-ea"/>
              <a:cs typeface="+mj-cs"/>
            </a:endParaRPr>
          </a:p>
        </p:txBody>
      </p:sp>
    </p:spTree>
    <p:extLst>
      <p:ext uri="{BB962C8B-B14F-4D97-AF65-F5344CB8AC3E}">
        <p14:creationId xmlns:p14="http://schemas.microsoft.com/office/powerpoint/2010/main" val="70585652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846" y="94983"/>
            <a:ext cx="9120154" cy="514350"/>
          </a:xfrm>
        </p:spPr>
        <p:txBody>
          <a:bodyPr/>
          <a:lstStyle/>
          <a:p>
            <a:r>
              <a:rPr lang="en-US" sz="2400" dirty="0" smtClean="0"/>
              <a:t>A recurring Cycle of investment and value…</a:t>
            </a:r>
            <a:endParaRPr lang="en-US" sz="2400" b="1" dirty="0"/>
          </a:p>
        </p:txBody>
      </p:sp>
      <p:sp>
        <p:nvSpPr>
          <p:cNvPr id="5" name="Smiley Face 5"/>
          <p:cNvSpPr>
            <a:spLocks noChangeArrowheads="1"/>
          </p:cNvSpPr>
          <p:nvPr/>
        </p:nvSpPr>
        <p:spPr bwMode="auto">
          <a:xfrm>
            <a:off x="1763927" y="917818"/>
            <a:ext cx="527824" cy="534240"/>
          </a:xfrm>
          <a:prstGeom prst="smileyFace">
            <a:avLst>
              <a:gd name="adj" fmla="val 4653"/>
            </a:avLst>
          </a:prstGeom>
          <a:solidFill>
            <a:srgbClr val="FFC000"/>
          </a:solidFill>
          <a:ln w="9525" algn="ctr">
            <a:solidFill>
              <a:schemeClr val="tx1"/>
            </a:solidFill>
            <a:round/>
            <a:headEnd/>
            <a:tailEnd/>
          </a:ln>
        </p:spPr>
        <p:txBody>
          <a:bodyPr lIns="64291" tIns="32146" rIns="64291" bIns="32146"/>
          <a:lstStyle/>
          <a:p>
            <a:pPr algn="l" eaLnBrk="0" hangingPunct="0"/>
            <a:endParaRPr lang="en-US" sz="1700" dirty="0">
              <a:ea typeface="MS PGothic" pitchFamily="34" charset="-128"/>
            </a:endParaRPr>
          </a:p>
        </p:txBody>
      </p:sp>
      <p:sp>
        <p:nvSpPr>
          <p:cNvPr id="6" name="Smiley Face 6"/>
          <p:cNvSpPr>
            <a:spLocks noChangeArrowheads="1"/>
          </p:cNvSpPr>
          <p:nvPr/>
        </p:nvSpPr>
        <p:spPr bwMode="auto">
          <a:xfrm>
            <a:off x="1871084" y="1024975"/>
            <a:ext cx="527824" cy="534240"/>
          </a:xfrm>
          <a:prstGeom prst="smileyFace">
            <a:avLst>
              <a:gd name="adj" fmla="val 4653"/>
            </a:avLst>
          </a:prstGeom>
          <a:solidFill>
            <a:srgbClr val="FFC000"/>
          </a:solidFill>
          <a:ln w="9525" algn="ctr">
            <a:solidFill>
              <a:schemeClr val="tx1"/>
            </a:solidFill>
            <a:round/>
            <a:headEnd/>
            <a:tailEnd/>
          </a:ln>
        </p:spPr>
        <p:txBody>
          <a:bodyPr lIns="64291" tIns="32146" rIns="64291" bIns="32146"/>
          <a:lstStyle/>
          <a:p>
            <a:pPr algn="l" eaLnBrk="0" hangingPunct="0"/>
            <a:endParaRPr lang="en-US" sz="1700" dirty="0">
              <a:ea typeface="MS PGothic" pitchFamily="34" charset="-128"/>
            </a:endParaRPr>
          </a:p>
        </p:txBody>
      </p:sp>
      <p:sp>
        <p:nvSpPr>
          <p:cNvPr id="7" name="Tree"/>
          <p:cNvSpPr>
            <a:spLocks noEditPoints="1" noChangeArrowheads="1"/>
          </p:cNvSpPr>
          <p:nvPr/>
        </p:nvSpPr>
        <p:spPr bwMode="auto">
          <a:xfrm>
            <a:off x="7415825" y="907104"/>
            <a:ext cx="395867" cy="489720"/>
          </a:xfrm>
          <a:custGeom>
            <a:avLst/>
            <a:gdLst>
              <a:gd name="G0" fmla="+- 0 0 0"/>
              <a:gd name="G1" fmla="*/ 18900 1 3"/>
              <a:gd name="G2" fmla="*/ 18900 2 3"/>
              <a:gd name="G3" fmla="+- 18900 0 0"/>
              <a:gd name="T0" fmla="*/ 10800 w 21600"/>
              <a:gd name="T1" fmla="*/ 0 h 21600"/>
              <a:gd name="T2" fmla="*/ 6171 w 21600"/>
              <a:gd name="T3" fmla="*/ 6300 h 21600"/>
              <a:gd name="T4" fmla="*/ 3086 w 21600"/>
              <a:gd name="T5" fmla="*/ 12600 h 21600"/>
              <a:gd name="T6" fmla="*/ 0 w 21600"/>
              <a:gd name="T7" fmla="*/ 18900 h 21600"/>
              <a:gd name="T8" fmla="*/ 15429 w 21600"/>
              <a:gd name="T9" fmla="*/ 6300 h 21600"/>
              <a:gd name="T10" fmla="*/ 18514 w 21600"/>
              <a:gd name="T11" fmla="*/ 12600 h 21600"/>
              <a:gd name="T12" fmla="*/ 21600 w 21600"/>
              <a:gd name="T13" fmla="*/ 18900 h 21600"/>
              <a:gd name="T14" fmla="*/ 17694720 60000 65536"/>
              <a:gd name="T15" fmla="*/ 11796480 60000 65536"/>
              <a:gd name="T16" fmla="*/ 11796480 60000 65536"/>
              <a:gd name="T17" fmla="*/ 11796480 60000 65536"/>
              <a:gd name="T18" fmla="*/ 0 60000 65536"/>
              <a:gd name="T19" fmla="*/ 0 60000 65536"/>
              <a:gd name="T20" fmla="*/ 0 60000 65536"/>
              <a:gd name="T21" fmla="*/ 761 w 21600"/>
              <a:gd name="T22" fmla="*/ 22454 h 21600"/>
              <a:gd name="T23" fmla="*/ 21069 w 21600"/>
              <a:gd name="T24" fmla="*/ 28282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0" y="18900"/>
                </a:moveTo>
                <a:lnTo>
                  <a:pt x="9257" y="18900"/>
                </a:lnTo>
                <a:lnTo>
                  <a:pt x="9257" y="21600"/>
                </a:lnTo>
                <a:lnTo>
                  <a:pt x="12343" y="21600"/>
                </a:lnTo>
                <a:lnTo>
                  <a:pt x="12343" y="18900"/>
                </a:lnTo>
                <a:lnTo>
                  <a:pt x="21600" y="18900"/>
                </a:lnTo>
                <a:lnTo>
                  <a:pt x="12343" y="12600"/>
                </a:lnTo>
                <a:lnTo>
                  <a:pt x="18514" y="12600"/>
                </a:lnTo>
                <a:lnTo>
                  <a:pt x="12343" y="6300"/>
                </a:lnTo>
                <a:lnTo>
                  <a:pt x="15429" y="6300"/>
                </a:lnTo>
                <a:lnTo>
                  <a:pt x="10800" y="0"/>
                </a:lnTo>
                <a:lnTo>
                  <a:pt x="6171" y="6300"/>
                </a:lnTo>
                <a:lnTo>
                  <a:pt x="9257" y="6300"/>
                </a:lnTo>
                <a:lnTo>
                  <a:pt x="3086" y="12600"/>
                </a:lnTo>
                <a:lnTo>
                  <a:pt x="9257" y="12600"/>
                </a:lnTo>
                <a:close/>
              </a:path>
            </a:pathLst>
          </a:custGeom>
          <a:solidFill>
            <a:srgbClr val="008000"/>
          </a:solidFill>
          <a:ln w="9525">
            <a:solidFill>
              <a:srgbClr val="000000"/>
            </a:solidFill>
            <a:miter lim="800000"/>
            <a:headEnd/>
            <a:tailEnd/>
          </a:ln>
          <a:effectLst>
            <a:outerShdw dist="107763" dir="2700000" algn="ctr" rotWithShape="0">
              <a:srgbClr val="808080"/>
            </a:outerShdw>
          </a:effectLst>
        </p:spPr>
        <p:txBody>
          <a:bodyPr lIns="64291" tIns="32146" rIns="64291" bIns="32146"/>
          <a:lstStyle/>
          <a:p>
            <a:pPr>
              <a:defRPr/>
            </a:pPr>
            <a:endParaRPr lang="en-US"/>
          </a:p>
        </p:txBody>
      </p:sp>
      <p:sp>
        <p:nvSpPr>
          <p:cNvPr id="8" name="Rectangle 11"/>
          <p:cNvSpPr>
            <a:spLocks noChangeArrowheads="1"/>
          </p:cNvSpPr>
          <p:nvPr/>
        </p:nvSpPr>
        <p:spPr bwMode="auto">
          <a:xfrm>
            <a:off x="429117" y="1496463"/>
            <a:ext cx="1279538" cy="311640"/>
          </a:xfrm>
          <a:prstGeom prst="rect">
            <a:avLst/>
          </a:prstGeom>
          <a:noFill/>
          <a:ln w="9525" algn="ctr">
            <a:noFill/>
            <a:round/>
            <a:headEnd/>
            <a:tailEnd/>
          </a:ln>
        </p:spPr>
        <p:txBody>
          <a:bodyPr lIns="64291" tIns="32146" rIns="64291" bIns="32146"/>
          <a:lstStyle/>
          <a:p>
            <a:pPr eaLnBrk="0" hangingPunct="0"/>
            <a:r>
              <a:rPr lang="en-US" sz="1400" dirty="0">
                <a:ea typeface="MS PGothic" pitchFamily="34" charset="-128"/>
              </a:rPr>
              <a:t>Audience </a:t>
            </a:r>
          </a:p>
          <a:p>
            <a:pPr eaLnBrk="0" hangingPunct="0"/>
            <a:r>
              <a:rPr lang="en-US" sz="1400" dirty="0">
                <a:ea typeface="MS PGothic" pitchFamily="34" charset="-128"/>
              </a:rPr>
              <a:t>(users, stakeholders</a:t>
            </a:r>
            <a:r>
              <a:rPr lang="en-US" sz="1000" dirty="0">
                <a:ea typeface="MS PGothic" pitchFamily="34" charset="-128"/>
              </a:rPr>
              <a:t>)</a:t>
            </a:r>
          </a:p>
        </p:txBody>
      </p:sp>
      <p:sp>
        <p:nvSpPr>
          <p:cNvPr id="9" name="Rectangle 12"/>
          <p:cNvSpPr>
            <a:spLocks noChangeArrowheads="1"/>
          </p:cNvSpPr>
          <p:nvPr/>
        </p:nvSpPr>
        <p:spPr bwMode="auto">
          <a:xfrm>
            <a:off x="6857422" y="1623860"/>
            <a:ext cx="1372177" cy="400680"/>
          </a:xfrm>
          <a:prstGeom prst="rect">
            <a:avLst/>
          </a:prstGeom>
          <a:noFill/>
          <a:ln w="9525" algn="ctr">
            <a:noFill/>
            <a:round/>
            <a:headEnd/>
            <a:tailEnd/>
          </a:ln>
        </p:spPr>
        <p:txBody>
          <a:bodyPr lIns="64291" tIns="32146" rIns="64291" bIns="32146"/>
          <a:lstStyle/>
          <a:p>
            <a:pPr eaLnBrk="0" hangingPunct="0"/>
            <a:r>
              <a:rPr lang="en-US" sz="1400" dirty="0">
                <a:ea typeface="MS PGothic" pitchFamily="34" charset="-128"/>
              </a:rPr>
              <a:t>Environment </a:t>
            </a:r>
          </a:p>
          <a:p>
            <a:pPr eaLnBrk="0" hangingPunct="0"/>
            <a:r>
              <a:rPr lang="en-US" sz="1400" dirty="0">
                <a:ea typeface="MS PGothic" pitchFamily="34" charset="-128"/>
              </a:rPr>
              <a:t>(</a:t>
            </a:r>
            <a:r>
              <a:rPr lang="en-US" sz="1400" dirty="0" smtClean="0">
                <a:ea typeface="MS PGothic" pitchFamily="34" charset="-128"/>
              </a:rPr>
              <a:t>competition)</a:t>
            </a:r>
            <a:endParaRPr lang="en-US" sz="1400" dirty="0">
              <a:ea typeface="MS PGothic" pitchFamily="34" charset="-128"/>
            </a:endParaRPr>
          </a:p>
        </p:txBody>
      </p:sp>
      <p:sp>
        <p:nvSpPr>
          <p:cNvPr id="10" name="Down Arrow 9"/>
          <p:cNvSpPr>
            <a:spLocks noChangeArrowheads="1"/>
          </p:cNvSpPr>
          <p:nvPr/>
        </p:nvSpPr>
        <p:spPr bwMode="auto">
          <a:xfrm rot="3406719">
            <a:off x="5888978" y="1562138"/>
            <a:ext cx="283815" cy="388536"/>
          </a:xfrm>
          <a:prstGeom prst="downArrow">
            <a:avLst>
              <a:gd name="adj1" fmla="val 50000"/>
              <a:gd name="adj2" fmla="val 49844"/>
            </a:avLst>
          </a:prstGeom>
          <a:noFill/>
          <a:ln w="9525" algn="ctr">
            <a:solidFill>
              <a:schemeClr val="tx1"/>
            </a:solidFill>
            <a:round/>
            <a:headEnd/>
            <a:tailEnd/>
          </a:ln>
        </p:spPr>
        <p:txBody>
          <a:bodyPr lIns="64291" tIns="32146" rIns="64291" bIns="32146"/>
          <a:lstStyle/>
          <a:p>
            <a:pPr algn="l" eaLnBrk="0" hangingPunct="0"/>
            <a:endParaRPr lang="en-US" sz="1700" dirty="0">
              <a:ea typeface="MS PGothic" pitchFamily="34" charset="-128"/>
            </a:endParaRPr>
          </a:p>
        </p:txBody>
      </p:sp>
      <p:sp>
        <p:nvSpPr>
          <p:cNvPr id="11" name="Down Arrow 20"/>
          <p:cNvSpPr>
            <a:spLocks noChangeArrowheads="1"/>
          </p:cNvSpPr>
          <p:nvPr/>
        </p:nvSpPr>
        <p:spPr bwMode="auto">
          <a:xfrm rot="18778536">
            <a:off x="2833245" y="1499323"/>
            <a:ext cx="283815" cy="388536"/>
          </a:xfrm>
          <a:prstGeom prst="downArrow">
            <a:avLst>
              <a:gd name="adj1" fmla="val 50000"/>
              <a:gd name="adj2" fmla="val 49844"/>
            </a:avLst>
          </a:prstGeom>
          <a:noFill/>
          <a:ln w="9525" algn="ctr">
            <a:solidFill>
              <a:schemeClr val="tx1"/>
            </a:solidFill>
            <a:round/>
            <a:headEnd/>
            <a:tailEnd/>
          </a:ln>
        </p:spPr>
        <p:txBody>
          <a:bodyPr lIns="64291" tIns="32146" rIns="64291" bIns="32146"/>
          <a:lstStyle/>
          <a:p>
            <a:pPr algn="l" eaLnBrk="0" hangingPunct="0"/>
            <a:endParaRPr lang="en-US" sz="1700" dirty="0">
              <a:ea typeface="MS PGothic" pitchFamily="34" charset="-128"/>
            </a:endParaRPr>
          </a:p>
        </p:txBody>
      </p:sp>
      <p:sp>
        <p:nvSpPr>
          <p:cNvPr id="12" name="16-Point Star 11"/>
          <p:cNvSpPr/>
          <p:nvPr/>
        </p:nvSpPr>
        <p:spPr bwMode="auto">
          <a:xfrm>
            <a:off x="3395501" y="948428"/>
            <a:ext cx="2213643" cy="1962837"/>
          </a:xfrm>
          <a:prstGeom prst="star16">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endParaRPr lang="en-US" sz="1400" b="1" dirty="0" smtClean="0"/>
          </a:p>
          <a:p>
            <a:pPr algn="ctr"/>
            <a:r>
              <a:rPr lang="en-US" sz="1400" b="1" dirty="0" smtClean="0"/>
              <a:t>Clear Value Proposition</a:t>
            </a:r>
          </a:p>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ea typeface="ＭＳ Ｐゴシック" pitchFamily="28" charset="-128"/>
            </a:endParaRPr>
          </a:p>
        </p:txBody>
      </p:sp>
      <p:sp>
        <p:nvSpPr>
          <p:cNvPr id="21" name="Title 3"/>
          <p:cNvSpPr txBox="1">
            <a:spLocks/>
          </p:cNvSpPr>
          <p:nvPr/>
        </p:nvSpPr>
        <p:spPr>
          <a:xfrm>
            <a:off x="-272782" y="490460"/>
            <a:ext cx="2893219" cy="482203"/>
          </a:xfrm>
          <a:prstGeom prst="rect">
            <a:avLst/>
          </a:prstGeom>
        </p:spPr>
        <p:txBody>
          <a:bodyPr lIns="64291" tIns="32146" rIns="64291" bIns="32146"/>
          <a:lstStyle/>
          <a:p>
            <a:pPr>
              <a:defRPr/>
            </a:pPr>
            <a:r>
              <a:rPr lang="en-US" sz="1700" b="1" kern="0" dirty="0">
                <a:solidFill>
                  <a:schemeClr val="accent4">
                    <a:lumMod val="65000"/>
                    <a:lumOff val="35000"/>
                  </a:schemeClr>
                </a:solidFill>
                <a:latin typeface="+mj-lt"/>
                <a:ea typeface="+mj-ea"/>
                <a:cs typeface="+mj-cs"/>
              </a:rPr>
              <a:t>EXTERNAL </a:t>
            </a:r>
            <a:r>
              <a:rPr lang="en-US" sz="1700" b="1" kern="0" dirty="0" smtClean="0">
                <a:solidFill>
                  <a:schemeClr val="accent4">
                    <a:lumMod val="65000"/>
                    <a:lumOff val="35000"/>
                  </a:schemeClr>
                </a:solidFill>
                <a:latin typeface="+mj-lt"/>
                <a:ea typeface="+mj-ea"/>
                <a:cs typeface="+mj-cs"/>
              </a:rPr>
              <a:t>FACTORS</a:t>
            </a:r>
            <a:endParaRPr lang="en-US" sz="1700" b="1" kern="0" dirty="0">
              <a:solidFill>
                <a:schemeClr val="accent4">
                  <a:lumMod val="65000"/>
                  <a:lumOff val="35000"/>
                </a:schemeClr>
              </a:solidFill>
              <a:latin typeface="+mj-lt"/>
              <a:ea typeface="+mj-ea"/>
              <a:cs typeface="+mj-cs"/>
            </a:endParaRPr>
          </a:p>
        </p:txBody>
      </p:sp>
      <p:sp>
        <p:nvSpPr>
          <p:cNvPr id="13" name="Rectangle 13"/>
          <p:cNvSpPr>
            <a:spLocks noChangeArrowheads="1"/>
          </p:cNvSpPr>
          <p:nvPr/>
        </p:nvSpPr>
        <p:spPr bwMode="auto">
          <a:xfrm>
            <a:off x="3319376" y="3473259"/>
            <a:ext cx="2305954" cy="198260"/>
          </a:xfrm>
          <a:prstGeom prst="rect">
            <a:avLst/>
          </a:prstGeom>
          <a:solidFill>
            <a:schemeClr val="accent1">
              <a:lumMod val="90000"/>
            </a:schemeClr>
          </a:solidFill>
          <a:ln w="9525" algn="ctr">
            <a:solidFill>
              <a:schemeClr val="tx1"/>
            </a:solidFill>
            <a:round/>
            <a:headEnd/>
            <a:tailEnd/>
          </a:ln>
        </p:spPr>
        <p:txBody>
          <a:bodyPr lIns="64291" tIns="32146" rIns="64291" bIns="32146"/>
          <a:lstStyle/>
          <a:p>
            <a:pPr eaLnBrk="0" hangingPunct="0"/>
            <a:r>
              <a:rPr lang="en-US" sz="1400" b="1" dirty="0">
                <a:ea typeface="MS PGothic" pitchFamily="34" charset="-128"/>
              </a:rPr>
              <a:t>GOALS</a:t>
            </a:r>
          </a:p>
        </p:txBody>
      </p:sp>
      <p:sp>
        <p:nvSpPr>
          <p:cNvPr id="14" name="Rectangle 14"/>
          <p:cNvSpPr>
            <a:spLocks noChangeArrowheads="1"/>
          </p:cNvSpPr>
          <p:nvPr/>
        </p:nvSpPr>
        <p:spPr bwMode="auto">
          <a:xfrm>
            <a:off x="3319376" y="3912600"/>
            <a:ext cx="2305954" cy="198260"/>
          </a:xfrm>
          <a:prstGeom prst="rect">
            <a:avLst/>
          </a:prstGeom>
          <a:solidFill>
            <a:srgbClr val="00B0F0"/>
          </a:solidFill>
          <a:ln w="9525" algn="ctr">
            <a:solidFill>
              <a:schemeClr val="tx1"/>
            </a:solidFill>
            <a:round/>
            <a:headEnd/>
            <a:tailEnd/>
          </a:ln>
        </p:spPr>
        <p:txBody>
          <a:bodyPr lIns="64291" tIns="32146" rIns="64291" bIns="32146"/>
          <a:lstStyle/>
          <a:p>
            <a:pPr eaLnBrk="0" hangingPunct="0"/>
            <a:r>
              <a:rPr lang="en-US" sz="1400" b="1" dirty="0">
                <a:ea typeface="MS PGothic" pitchFamily="34" charset="-128"/>
              </a:rPr>
              <a:t>ACTIVITIES</a:t>
            </a:r>
          </a:p>
        </p:txBody>
      </p:sp>
      <p:sp>
        <p:nvSpPr>
          <p:cNvPr id="15" name="Rectangle 15"/>
          <p:cNvSpPr>
            <a:spLocks noChangeArrowheads="1"/>
          </p:cNvSpPr>
          <p:nvPr/>
        </p:nvSpPr>
        <p:spPr bwMode="auto">
          <a:xfrm>
            <a:off x="3319376" y="4369800"/>
            <a:ext cx="2305954" cy="198260"/>
          </a:xfrm>
          <a:prstGeom prst="rect">
            <a:avLst/>
          </a:prstGeom>
          <a:solidFill>
            <a:srgbClr val="0070C0"/>
          </a:solidFill>
          <a:ln w="9525" algn="ctr">
            <a:solidFill>
              <a:schemeClr val="tx1"/>
            </a:solidFill>
            <a:round/>
            <a:headEnd/>
            <a:tailEnd/>
          </a:ln>
        </p:spPr>
        <p:txBody>
          <a:bodyPr lIns="64291" tIns="32146" rIns="64291" bIns="32146"/>
          <a:lstStyle/>
          <a:p>
            <a:pPr eaLnBrk="0" hangingPunct="0"/>
            <a:r>
              <a:rPr lang="en-US" sz="1400" b="1" dirty="0">
                <a:ea typeface="MS PGothic" pitchFamily="34" charset="-128"/>
              </a:rPr>
              <a:t>COSTS /</a:t>
            </a:r>
            <a:r>
              <a:rPr lang="en-US" sz="1400" b="1" dirty="0" smtClean="0">
                <a:ea typeface="MS PGothic" pitchFamily="34" charset="-128"/>
              </a:rPr>
              <a:t>RESOURCES </a:t>
            </a:r>
            <a:endParaRPr lang="en-US" sz="1400" b="1" dirty="0">
              <a:ea typeface="MS PGothic" pitchFamily="34" charset="-128"/>
            </a:endParaRPr>
          </a:p>
        </p:txBody>
      </p:sp>
      <p:sp>
        <p:nvSpPr>
          <p:cNvPr id="16" name="Rectangle 16"/>
          <p:cNvSpPr>
            <a:spLocks noChangeArrowheads="1"/>
          </p:cNvSpPr>
          <p:nvPr/>
        </p:nvSpPr>
        <p:spPr bwMode="auto">
          <a:xfrm>
            <a:off x="3319376" y="4827000"/>
            <a:ext cx="2305954" cy="198260"/>
          </a:xfrm>
          <a:prstGeom prst="rect">
            <a:avLst/>
          </a:prstGeom>
          <a:solidFill>
            <a:schemeClr val="accent6">
              <a:lumMod val="40000"/>
              <a:lumOff val="60000"/>
            </a:schemeClr>
          </a:solidFill>
          <a:ln w="9525" algn="ctr">
            <a:solidFill>
              <a:schemeClr val="tx1"/>
            </a:solidFill>
            <a:round/>
            <a:headEnd/>
            <a:tailEnd/>
          </a:ln>
        </p:spPr>
        <p:txBody>
          <a:bodyPr lIns="64291" tIns="32146" rIns="64291" bIns="32146"/>
          <a:lstStyle/>
          <a:p>
            <a:pPr eaLnBrk="0" hangingPunct="0"/>
            <a:r>
              <a:rPr lang="en-US" sz="1400" b="1" dirty="0">
                <a:ea typeface="MS PGothic" pitchFamily="34" charset="-128"/>
              </a:rPr>
              <a:t>FUNDING SOURCES</a:t>
            </a:r>
          </a:p>
        </p:txBody>
      </p:sp>
      <p:sp>
        <p:nvSpPr>
          <p:cNvPr id="17" name="Down Arrow 20"/>
          <p:cNvSpPr>
            <a:spLocks noChangeArrowheads="1"/>
          </p:cNvSpPr>
          <p:nvPr/>
        </p:nvSpPr>
        <p:spPr bwMode="auto">
          <a:xfrm>
            <a:off x="4331541" y="2955625"/>
            <a:ext cx="341561" cy="473273"/>
          </a:xfrm>
          <a:prstGeom prst="downArrow">
            <a:avLst>
              <a:gd name="adj1" fmla="val 50000"/>
              <a:gd name="adj2" fmla="val 49844"/>
            </a:avLst>
          </a:prstGeom>
          <a:noFill/>
          <a:ln w="9525" algn="ctr">
            <a:solidFill>
              <a:schemeClr val="tx1"/>
            </a:solidFill>
            <a:round/>
            <a:headEnd/>
            <a:tailEnd/>
          </a:ln>
        </p:spPr>
        <p:txBody>
          <a:bodyPr lIns="64291" tIns="32146" rIns="64291" bIns="32146"/>
          <a:lstStyle/>
          <a:p>
            <a:pPr algn="l" eaLnBrk="0" hangingPunct="0"/>
            <a:endParaRPr lang="en-US" sz="1700" dirty="0">
              <a:ea typeface="MS PGothic" pitchFamily="34" charset="-128"/>
            </a:endParaRPr>
          </a:p>
        </p:txBody>
      </p:sp>
      <p:sp>
        <p:nvSpPr>
          <p:cNvPr id="18" name="Title 3"/>
          <p:cNvSpPr txBox="1">
            <a:spLocks/>
          </p:cNvSpPr>
          <p:nvPr/>
        </p:nvSpPr>
        <p:spPr>
          <a:xfrm>
            <a:off x="843692" y="3912600"/>
            <a:ext cx="2357438" cy="482203"/>
          </a:xfrm>
          <a:prstGeom prst="rect">
            <a:avLst/>
          </a:prstGeom>
        </p:spPr>
        <p:txBody>
          <a:bodyPr lIns="64291" tIns="32146" rIns="64291" bIns="32146"/>
          <a:lstStyle/>
          <a:p>
            <a:pPr algn="l">
              <a:defRPr/>
            </a:pPr>
            <a:r>
              <a:rPr lang="en-US" sz="1700" b="1" kern="0" dirty="0" smtClean="0">
                <a:solidFill>
                  <a:schemeClr val="accent4">
                    <a:lumMod val="65000"/>
                    <a:lumOff val="35000"/>
                  </a:schemeClr>
                </a:solidFill>
                <a:latin typeface="+mj-lt"/>
                <a:ea typeface="+mj-ea"/>
                <a:cs typeface="+mj-cs"/>
              </a:rPr>
              <a:t>INTERNAL FACTORS</a:t>
            </a:r>
            <a:endParaRPr lang="en-US" sz="1700" b="1" kern="0" dirty="0">
              <a:solidFill>
                <a:schemeClr val="accent4">
                  <a:lumMod val="65000"/>
                  <a:lumOff val="35000"/>
                </a:schemeClr>
              </a:solidFill>
              <a:latin typeface="+mj-lt"/>
              <a:ea typeface="+mj-ea"/>
              <a:cs typeface="+mj-cs"/>
            </a:endParaRPr>
          </a:p>
        </p:txBody>
      </p:sp>
    </p:spTree>
    <p:extLst>
      <p:ext uri="{BB962C8B-B14F-4D97-AF65-F5344CB8AC3E}">
        <p14:creationId xmlns:p14="http://schemas.microsoft.com/office/powerpoint/2010/main" val="134419659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6384" y="576272"/>
            <a:ext cx="7598664" cy="514350"/>
          </a:xfrm>
        </p:spPr>
        <p:txBody>
          <a:bodyPr/>
          <a:lstStyle/>
          <a:p>
            <a:r>
              <a:rPr lang="en-US" dirty="0" smtClean="0"/>
              <a:t>What Does your Project offer?</a:t>
            </a:r>
            <a:endParaRPr lang="en-US" dirty="0"/>
          </a:p>
        </p:txBody>
      </p:sp>
      <p:sp>
        <p:nvSpPr>
          <p:cNvPr id="9" name="Text Placeholder 3"/>
          <p:cNvSpPr>
            <a:spLocks noGrp="1"/>
          </p:cNvSpPr>
          <p:nvPr/>
        </p:nvSpPr>
        <p:spPr bwMode="auto">
          <a:xfrm>
            <a:off x="636927" y="1268183"/>
            <a:ext cx="7575551" cy="790568"/>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marL="201168" indent="0" algn="l" rtl="0" eaLnBrk="1" fontAlgn="base" hangingPunct="1">
              <a:lnSpc>
                <a:spcPct val="95000"/>
              </a:lnSpc>
              <a:spcBef>
                <a:spcPts val="0"/>
              </a:spcBef>
              <a:spcAft>
                <a:spcPct val="0"/>
              </a:spcAft>
              <a:buClr>
                <a:schemeClr val="accent1"/>
              </a:buClr>
              <a:buSzPct val="90000"/>
              <a:buFont typeface="Wingdings" pitchFamily="2" charset="2"/>
              <a:defRPr sz="1700" i="1">
                <a:solidFill>
                  <a:schemeClr val="accent2"/>
                </a:solidFill>
                <a:latin typeface="+mn-lt"/>
                <a:ea typeface="+mn-ea"/>
                <a:cs typeface="+mn-cs"/>
              </a:defRPr>
            </a:lvl1pPr>
            <a:lvl2pPr marL="201168" indent="0" algn="l" rtl="0" eaLnBrk="1" fontAlgn="base" hangingPunct="1">
              <a:lnSpc>
                <a:spcPct val="95000"/>
              </a:lnSpc>
              <a:spcBef>
                <a:spcPts val="0"/>
              </a:spcBef>
              <a:spcAft>
                <a:spcPts val="1500"/>
              </a:spcAft>
              <a:buClr>
                <a:schemeClr val="tx1"/>
              </a:buClr>
              <a:buSzPct val="100000"/>
              <a:buFont typeface="Georgia" panose="02040502050405020303" pitchFamily="18" charset="0"/>
              <a:buNone/>
              <a:defRPr sz="1700" i="1">
                <a:solidFill>
                  <a:schemeClr val="tx1"/>
                </a:solidFill>
                <a:latin typeface="+mn-lt"/>
                <a:cs typeface="+mn-cs"/>
              </a:defRPr>
            </a:lvl2pPr>
            <a:lvl3pPr marL="201168" indent="0" algn="l" rtl="0" eaLnBrk="1" fontAlgn="base" hangingPunct="1">
              <a:lnSpc>
                <a:spcPct val="95000"/>
              </a:lnSpc>
              <a:spcBef>
                <a:spcPts val="0"/>
              </a:spcBef>
              <a:spcAft>
                <a:spcPts val="1500"/>
              </a:spcAft>
              <a:buClr>
                <a:schemeClr val="tx1"/>
              </a:buClr>
              <a:buSzPct val="100000"/>
              <a:buFont typeface="Georgia" panose="02040502050405020303" pitchFamily="18" charset="0"/>
              <a:buNone/>
              <a:defRPr sz="1500">
                <a:solidFill>
                  <a:schemeClr val="tx1"/>
                </a:solidFill>
                <a:latin typeface="+mn-lt"/>
                <a:cs typeface="+mn-cs"/>
              </a:defRPr>
            </a:lvl3pPr>
            <a:lvl4pPr marL="201168" indent="0" algn="l" rtl="0" eaLnBrk="1" fontAlgn="base" hangingPunct="1">
              <a:spcBef>
                <a:spcPts val="0"/>
              </a:spcBef>
              <a:spcAft>
                <a:spcPts val="1500"/>
              </a:spcAft>
              <a:buClr>
                <a:schemeClr val="accent2"/>
              </a:buClr>
              <a:buSzPct val="90000"/>
              <a:buFont typeface="Wingdings" panose="05000000000000000000" pitchFamily="2" charset="2"/>
              <a:buNone/>
              <a:defRPr sz="1100">
                <a:solidFill>
                  <a:schemeClr val="accent4"/>
                </a:solidFill>
                <a:latin typeface="+mn-lt"/>
                <a:cs typeface="+mn-cs"/>
              </a:defRPr>
            </a:lvl4pPr>
            <a:lvl5pPr marL="9144" indent="0" algn="l" rtl="0" eaLnBrk="1" fontAlgn="base" hangingPunct="1">
              <a:spcBef>
                <a:spcPts val="900"/>
              </a:spcBef>
              <a:spcAft>
                <a:spcPts val="0"/>
              </a:spcAft>
              <a:buClr>
                <a:schemeClr val="accent2"/>
              </a:buClr>
              <a:buFont typeface="Arial" charset="0"/>
              <a:buNone/>
              <a:defRPr sz="2000">
                <a:solidFill>
                  <a:schemeClr val="tx1"/>
                </a:solidFill>
                <a:latin typeface="+mn-lt"/>
                <a:cs typeface="+mn-cs"/>
              </a:defRPr>
            </a:lvl5pPr>
            <a:lvl6pPr marL="12096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6pPr>
            <a:lvl7pPr marL="16668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7pPr>
            <a:lvl8pPr marL="21240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8pPr>
            <a:lvl9pPr marL="25812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9pPr>
          </a:lstStyle>
          <a:p>
            <a:pPr marL="256032" lvl="1">
              <a:spcBef>
                <a:spcPts val="1800"/>
              </a:spcBef>
              <a:spcAft>
                <a:spcPts val="0"/>
              </a:spcAft>
            </a:pPr>
            <a:endParaRPr lang="en-US" dirty="0"/>
          </a:p>
        </p:txBody>
      </p:sp>
      <p:sp>
        <p:nvSpPr>
          <p:cNvPr id="11" name="Text Placeholder 3"/>
          <p:cNvSpPr>
            <a:spLocks noGrp="1"/>
          </p:cNvSpPr>
          <p:nvPr/>
        </p:nvSpPr>
        <p:spPr bwMode="auto">
          <a:xfrm>
            <a:off x="573865" y="1936098"/>
            <a:ext cx="7575551" cy="6950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marL="201168" indent="0" algn="l" rtl="0" eaLnBrk="1" fontAlgn="base" hangingPunct="1">
              <a:lnSpc>
                <a:spcPct val="95000"/>
              </a:lnSpc>
              <a:spcBef>
                <a:spcPts val="0"/>
              </a:spcBef>
              <a:spcAft>
                <a:spcPct val="0"/>
              </a:spcAft>
              <a:buClr>
                <a:schemeClr val="accent1"/>
              </a:buClr>
              <a:buSzPct val="90000"/>
              <a:buFont typeface="Wingdings" pitchFamily="2" charset="2"/>
              <a:defRPr sz="1700" i="1">
                <a:solidFill>
                  <a:schemeClr val="accent2"/>
                </a:solidFill>
                <a:latin typeface="+mn-lt"/>
                <a:ea typeface="+mn-ea"/>
                <a:cs typeface="+mn-cs"/>
              </a:defRPr>
            </a:lvl1pPr>
            <a:lvl2pPr marL="201168" indent="0" algn="l" rtl="0" eaLnBrk="1" fontAlgn="base" hangingPunct="1">
              <a:lnSpc>
                <a:spcPct val="95000"/>
              </a:lnSpc>
              <a:spcBef>
                <a:spcPts val="0"/>
              </a:spcBef>
              <a:spcAft>
                <a:spcPts val="1500"/>
              </a:spcAft>
              <a:buClr>
                <a:schemeClr val="tx1"/>
              </a:buClr>
              <a:buSzPct val="100000"/>
              <a:buFont typeface="Georgia" panose="02040502050405020303" pitchFamily="18" charset="0"/>
              <a:buNone/>
              <a:defRPr sz="1700" i="1">
                <a:solidFill>
                  <a:schemeClr val="tx1"/>
                </a:solidFill>
                <a:latin typeface="+mn-lt"/>
                <a:cs typeface="+mn-cs"/>
              </a:defRPr>
            </a:lvl2pPr>
            <a:lvl3pPr marL="201168" indent="0" algn="l" rtl="0" eaLnBrk="1" fontAlgn="base" hangingPunct="1">
              <a:lnSpc>
                <a:spcPct val="95000"/>
              </a:lnSpc>
              <a:spcBef>
                <a:spcPts val="0"/>
              </a:spcBef>
              <a:spcAft>
                <a:spcPts val="1500"/>
              </a:spcAft>
              <a:buClr>
                <a:schemeClr val="tx1"/>
              </a:buClr>
              <a:buSzPct val="100000"/>
              <a:buFont typeface="Georgia" panose="02040502050405020303" pitchFamily="18" charset="0"/>
              <a:buNone/>
              <a:defRPr sz="1500">
                <a:solidFill>
                  <a:schemeClr val="tx1"/>
                </a:solidFill>
                <a:latin typeface="+mn-lt"/>
                <a:cs typeface="+mn-cs"/>
              </a:defRPr>
            </a:lvl3pPr>
            <a:lvl4pPr marL="201168" indent="0" algn="l" rtl="0" eaLnBrk="1" fontAlgn="base" hangingPunct="1">
              <a:spcBef>
                <a:spcPts val="0"/>
              </a:spcBef>
              <a:spcAft>
                <a:spcPts val="1500"/>
              </a:spcAft>
              <a:buClr>
                <a:schemeClr val="accent2"/>
              </a:buClr>
              <a:buSzPct val="90000"/>
              <a:buFont typeface="Wingdings" panose="05000000000000000000" pitchFamily="2" charset="2"/>
              <a:buNone/>
              <a:defRPr sz="1100">
                <a:solidFill>
                  <a:schemeClr val="accent4"/>
                </a:solidFill>
                <a:latin typeface="+mn-lt"/>
                <a:cs typeface="+mn-cs"/>
              </a:defRPr>
            </a:lvl4pPr>
            <a:lvl5pPr marL="9144" indent="0" algn="l" rtl="0" eaLnBrk="1" fontAlgn="base" hangingPunct="1">
              <a:spcBef>
                <a:spcPts val="900"/>
              </a:spcBef>
              <a:spcAft>
                <a:spcPts val="0"/>
              </a:spcAft>
              <a:buClr>
                <a:schemeClr val="accent2"/>
              </a:buClr>
              <a:buFont typeface="Arial" charset="0"/>
              <a:buNone/>
              <a:defRPr sz="2000">
                <a:solidFill>
                  <a:schemeClr val="tx1"/>
                </a:solidFill>
                <a:latin typeface="+mn-lt"/>
                <a:cs typeface="+mn-cs"/>
              </a:defRPr>
            </a:lvl5pPr>
            <a:lvl6pPr marL="12096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6pPr>
            <a:lvl7pPr marL="16668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7pPr>
            <a:lvl8pPr marL="21240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8pPr>
            <a:lvl9pPr marL="25812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9pPr>
          </a:lstStyle>
          <a:p>
            <a:pPr>
              <a:buFont typeface="Arial" pitchFamily="34" charset="0"/>
              <a:buChar char="•"/>
            </a:pPr>
            <a:r>
              <a:rPr lang="en-US" dirty="0" smtClean="0"/>
              <a:t>To its users?</a:t>
            </a:r>
          </a:p>
          <a:p>
            <a:pPr>
              <a:buFont typeface="Arial" pitchFamily="34" charset="0"/>
              <a:buChar char="•"/>
            </a:pPr>
            <a:endParaRPr lang="en-US" sz="1600" dirty="0"/>
          </a:p>
          <a:p>
            <a:pPr>
              <a:buFont typeface="Arial" pitchFamily="34" charset="0"/>
              <a:buChar char="•"/>
            </a:pPr>
            <a:r>
              <a:rPr lang="en-US" sz="1600" dirty="0" smtClean="0"/>
              <a:t>To its funders?</a:t>
            </a:r>
          </a:p>
          <a:p>
            <a:pPr>
              <a:buFont typeface="Arial" pitchFamily="34" charset="0"/>
              <a:buChar char="•"/>
            </a:pPr>
            <a:endParaRPr lang="en-US" sz="1600" dirty="0"/>
          </a:p>
          <a:p>
            <a:pPr>
              <a:buFont typeface="Arial" pitchFamily="34" charset="0"/>
              <a:buChar char="•"/>
            </a:pPr>
            <a:r>
              <a:rPr lang="en-US" sz="1600" dirty="0" smtClean="0"/>
              <a:t>Who else? </a:t>
            </a:r>
            <a:endParaRPr lang="en-US" dirty="0"/>
          </a:p>
          <a:p>
            <a:endParaRPr lang="en-US" dirty="0"/>
          </a:p>
          <a:p>
            <a:pPr marL="256032" lvl="1">
              <a:spcBef>
                <a:spcPts val="1500"/>
              </a:spcBef>
              <a:spcAft>
                <a:spcPts val="0"/>
              </a:spcAft>
            </a:pPr>
            <a:r>
              <a:rPr lang="en-US" sz="2000" b="1" i="0" dirty="0" smtClean="0"/>
              <a:t> </a:t>
            </a:r>
            <a:endParaRPr lang="en-US" sz="2000" b="1" i="0" dirty="0"/>
          </a:p>
        </p:txBody>
      </p:sp>
      <p:sp>
        <p:nvSpPr>
          <p:cNvPr id="14" name="Text Placeholder 3"/>
          <p:cNvSpPr>
            <a:spLocks noGrp="1"/>
          </p:cNvSpPr>
          <p:nvPr/>
        </p:nvSpPr>
        <p:spPr bwMode="auto">
          <a:xfrm>
            <a:off x="731520" y="3898661"/>
            <a:ext cx="7575551" cy="610264"/>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marL="201168" indent="0" algn="l" rtl="0" eaLnBrk="1" fontAlgn="base" hangingPunct="1">
              <a:lnSpc>
                <a:spcPct val="95000"/>
              </a:lnSpc>
              <a:spcBef>
                <a:spcPts val="0"/>
              </a:spcBef>
              <a:spcAft>
                <a:spcPct val="0"/>
              </a:spcAft>
              <a:buClr>
                <a:schemeClr val="accent1"/>
              </a:buClr>
              <a:buSzPct val="90000"/>
              <a:buFont typeface="Wingdings" pitchFamily="2" charset="2"/>
              <a:defRPr sz="1700" i="1">
                <a:solidFill>
                  <a:schemeClr val="accent2"/>
                </a:solidFill>
                <a:latin typeface="+mn-lt"/>
                <a:ea typeface="+mn-ea"/>
                <a:cs typeface="+mn-cs"/>
              </a:defRPr>
            </a:lvl1pPr>
            <a:lvl2pPr marL="201168" indent="0" algn="l" rtl="0" eaLnBrk="1" fontAlgn="base" hangingPunct="1">
              <a:lnSpc>
                <a:spcPct val="95000"/>
              </a:lnSpc>
              <a:spcBef>
                <a:spcPts val="0"/>
              </a:spcBef>
              <a:spcAft>
                <a:spcPts val="1500"/>
              </a:spcAft>
              <a:buClr>
                <a:schemeClr val="tx1"/>
              </a:buClr>
              <a:buSzPct val="100000"/>
              <a:buFont typeface="Georgia" panose="02040502050405020303" pitchFamily="18" charset="0"/>
              <a:buNone/>
              <a:defRPr sz="1700" i="1">
                <a:solidFill>
                  <a:schemeClr val="tx1"/>
                </a:solidFill>
                <a:latin typeface="+mn-lt"/>
                <a:cs typeface="+mn-cs"/>
              </a:defRPr>
            </a:lvl2pPr>
            <a:lvl3pPr marL="201168" indent="0" algn="l" rtl="0" eaLnBrk="1" fontAlgn="base" hangingPunct="1">
              <a:lnSpc>
                <a:spcPct val="95000"/>
              </a:lnSpc>
              <a:spcBef>
                <a:spcPts val="0"/>
              </a:spcBef>
              <a:spcAft>
                <a:spcPts val="1500"/>
              </a:spcAft>
              <a:buClr>
                <a:schemeClr val="tx1"/>
              </a:buClr>
              <a:buSzPct val="100000"/>
              <a:buFont typeface="Georgia" panose="02040502050405020303" pitchFamily="18" charset="0"/>
              <a:buNone/>
              <a:defRPr sz="1500">
                <a:solidFill>
                  <a:schemeClr val="tx1"/>
                </a:solidFill>
                <a:latin typeface="+mn-lt"/>
                <a:cs typeface="+mn-cs"/>
              </a:defRPr>
            </a:lvl3pPr>
            <a:lvl4pPr marL="201168" indent="0" algn="l" rtl="0" eaLnBrk="1" fontAlgn="base" hangingPunct="1">
              <a:spcBef>
                <a:spcPts val="0"/>
              </a:spcBef>
              <a:spcAft>
                <a:spcPts val="1500"/>
              </a:spcAft>
              <a:buClr>
                <a:schemeClr val="accent2"/>
              </a:buClr>
              <a:buSzPct val="90000"/>
              <a:buFont typeface="Wingdings" panose="05000000000000000000" pitchFamily="2" charset="2"/>
              <a:buNone/>
              <a:defRPr sz="1100">
                <a:solidFill>
                  <a:schemeClr val="accent4"/>
                </a:solidFill>
                <a:latin typeface="+mn-lt"/>
                <a:cs typeface="+mn-cs"/>
              </a:defRPr>
            </a:lvl4pPr>
            <a:lvl5pPr marL="9144" indent="0" algn="l" rtl="0" eaLnBrk="1" fontAlgn="base" hangingPunct="1">
              <a:spcBef>
                <a:spcPts val="900"/>
              </a:spcBef>
              <a:spcAft>
                <a:spcPts val="0"/>
              </a:spcAft>
              <a:buClr>
                <a:schemeClr val="accent2"/>
              </a:buClr>
              <a:buFont typeface="Arial" charset="0"/>
              <a:buNone/>
              <a:defRPr sz="2000">
                <a:solidFill>
                  <a:schemeClr val="tx1"/>
                </a:solidFill>
                <a:latin typeface="+mn-lt"/>
                <a:cs typeface="+mn-cs"/>
              </a:defRPr>
            </a:lvl5pPr>
            <a:lvl6pPr marL="12096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6pPr>
            <a:lvl7pPr marL="16668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7pPr>
            <a:lvl8pPr marL="21240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8pPr>
            <a:lvl9pPr marL="25812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9pPr>
          </a:lstStyle>
          <a:p>
            <a:pPr marL="256032" lvl="3">
              <a:lnSpc>
                <a:spcPct val="105000"/>
              </a:lnSpc>
              <a:spcBef>
                <a:spcPts val="1500"/>
              </a:spcBef>
              <a:spcAft>
                <a:spcPts val="0"/>
              </a:spcAft>
            </a:pPr>
            <a:endParaRPr lang="en-US" dirty="0"/>
          </a:p>
        </p:txBody>
      </p:sp>
    </p:spTree>
    <p:extLst>
      <p:ext uri="{BB962C8B-B14F-4D97-AF65-F5344CB8AC3E}">
        <p14:creationId xmlns:p14="http://schemas.microsoft.com/office/powerpoint/2010/main" val="154566516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352832" y="990058"/>
            <a:ext cx="4507992" cy="2126023"/>
          </a:xfrm>
        </p:spPr>
        <p:txBody>
          <a:bodyPr/>
          <a:lstStyle/>
          <a:p>
            <a:r>
              <a:rPr lang="en-US" b="1" dirty="0" smtClean="0"/>
              <a:t>Audience ASSESSMENT</a:t>
            </a:r>
            <a:endParaRPr lang="en-US" sz="2000" dirty="0"/>
          </a:p>
          <a:p>
            <a:endParaRPr lang="en-US" dirty="0"/>
          </a:p>
        </p:txBody>
      </p:sp>
    </p:spTree>
    <p:extLst>
      <p:ext uri="{BB962C8B-B14F-4D97-AF65-F5344CB8AC3E}">
        <p14:creationId xmlns:p14="http://schemas.microsoft.com/office/powerpoint/2010/main" val="258482670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772207" y="324320"/>
            <a:ext cx="7783458" cy="514350"/>
          </a:xfrm>
        </p:spPr>
        <p:txBody>
          <a:bodyPr/>
          <a:lstStyle/>
          <a:p>
            <a:r>
              <a:rPr lang="en-US" dirty="0" smtClean="0"/>
              <a:t>How well do you know your audience?</a:t>
            </a:r>
            <a:endParaRPr lang="en-US" b="1" dirty="0"/>
          </a:p>
        </p:txBody>
      </p:sp>
      <p:sp>
        <p:nvSpPr>
          <p:cNvPr id="4" name="Text Placeholder 3"/>
          <p:cNvSpPr>
            <a:spLocks noGrp="1"/>
          </p:cNvSpPr>
          <p:nvPr>
            <p:ph type="body" sz="quarter" idx="13"/>
          </p:nvPr>
        </p:nvSpPr>
        <p:spPr/>
        <p:txBody>
          <a:bodyPr/>
          <a:lstStyle/>
          <a:p>
            <a:endParaRPr lang="en-US" dirty="0"/>
          </a:p>
        </p:txBody>
      </p:sp>
      <p:pic>
        <p:nvPicPr>
          <p:cNvPr id="9" name="Picture 8" descr="crowd.jpeg"/>
          <p:cNvPicPr>
            <a:picLocks noChangeAspect="1"/>
          </p:cNvPicPr>
          <p:nvPr/>
        </p:nvPicPr>
        <p:blipFill>
          <a:blip r:embed="rId2" cstate="print"/>
          <a:stretch>
            <a:fillRect/>
          </a:stretch>
        </p:blipFill>
        <p:spPr>
          <a:xfrm>
            <a:off x="0" y="1587813"/>
            <a:ext cx="9144000" cy="3560259"/>
          </a:xfrm>
          <a:prstGeom prst="rect">
            <a:avLst/>
          </a:prstGeom>
        </p:spPr>
      </p:pic>
    </p:spTree>
    <p:extLst>
      <p:ext uri="{BB962C8B-B14F-4D97-AF65-F5344CB8AC3E}">
        <p14:creationId xmlns:p14="http://schemas.microsoft.com/office/powerpoint/2010/main" val="368768112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6384" y="576272"/>
            <a:ext cx="7598664" cy="514350"/>
          </a:xfrm>
        </p:spPr>
        <p:txBody>
          <a:bodyPr/>
          <a:lstStyle/>
          <a:p>
            <a:r>
              <a:rPr lang="en-US" dirty="0" smtClean="0"/>
              <a:t>Segmenting your audience:</a:t>
            </a:r>
            <a:endParaRPr lang="en-US" dirty="0"/>
          </a:p>
        </p:txBody>
      </p:sp>
      <p:sp>
        <p:nvSpPr>
          <p:cNvPr id="9" name="Text Placeholder 3"/>
          <p:cNvSpPr>
            <a:spLocks noGrp="1"/>
          </p:cNvSpPr>
          <p:nvPr/>
        </p:nvSpPr>
        <p:spPr bwMode="auto">
          <a:xfrm>
            <a:off x="636927" y="1268183"/>
            <a:ext cx="7575551" cy="790568"/>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marL="201168" indent="0" algn="l" rtl="0" eaLnBrk="1" fontAlgn="base" hangingPunct="1">
              <a:lnSpc>
                <a:spcPct val="95000"/>
              </a:lnSpc>
              <a:spcBef>
                <a:spcPts val="0"/>
              </a:spcBef>
              <a:spcAft>
                <a:spcPct val="0"/>
              </a:spcAft>
              <a:buClr>
                <a:schemeClr val="accent1"/>
              </a:buClr>
              <a:buSzPct val="90000"/>
              <a:buFont typeface="Wingdings" pitchFamily="2" charset="2"/>
              <a:defRPr sz="1700" i="1">
                <a:solidFill>
                  <a:schemeClr val="accent2"/>
                </a:solidFill>
                <a:latin typeface="+mn-lt"/>
                <a:ea typeface="+mn-ea"/>
                <a:cs typeface="+mn-cs"/>
              </a:defRPr>
            </a:lvl1pPr>
            <a:lvl2pPr marL="201168" indent="0" algn="l" rtl="0" eaLnBrk="1" fontAlgn="base" hangingPunct="1">
              <a:lnSpc>
                <a:spcPct val="95000"/>
              </a:lnSpc>
              <a:spcBef>
                <a:spcPts val="0"/>
              </a:spcBef>
              <a:spcAft>
                <a:spcPts val="1500"/>
              </a:spcAft>
              <a:buClr>
                <a:schemeClr val="tx1"/>
              </a:buClr>
              <a:buSzPct val="100000"/>
              <a:buFont typeface="Georgia" panose="02040502050405020303" pitchFamily="18" charset="0"/>
              <a:buNone/>
              <a:defRPr sz="1700" i="1">
                <a:solidFill>
                  <a:schemeClr val="tx1"/>
                </a:solidFill>
                <a:latin typeface="+mn-lt"/>
                <a:cs typeface="+mn-cs"/>
              </a:defRPr>
            </a:lvl2pPr>
            <a:lvl3pPr marL="201168" indent="0" algn="l" rtl="0" eaLnBrk="1" fontAlgn="base" hangingPunct="1">
              <a:lnSpc>
                <a:spcPct val="95000"/>
              </a:lnSpc>
              <a:spcBef>
                <a:spcPts val="0"/>
              </a:spcBef>
              <a:spcAft>
                <a:spcPts val="1500"/>
              </a:spcAft>
              <a:buClr>
                <a:schemeClr val="tx1"/>
              </a:buClr>
              <a:buSzPct val="100000"/>
              <a:buFont typeface="Georgia" panose="02040502050405020303" pitchFamily="18" charset="0"/>
              <a:buNone/>
              <a:defRPr sz="1500">
                <a:solidFill>
                  <a:schemeClr val="tx1"/>
                </a:solidFill>
                <a:latin typeface="+mn-lt"/>
                <a:cs typeface="+mn-cs"/>
              </a:defRPr>
            </a:lvl3pPr>
            <a:lvl4pPr marL="201168" indent="0" algn="l" rtl="0" eaLnBrk="1" fontAlgn="base" hangingPunct="1">
              <a:spcBef>
                <a:spcPts val="0"/>
              </a:spcBef>
              <a:spcAft>
                <a:spcPts val="1500"/>
              </a:spcAft>
              <a:buClr>
                <a:schemeClr val="accent2"/>
              </a:buClr>
              <a:buSzPct val="90000"/>
              <a:buFont typeface="Wingdings" panose="05000000000000000000" pitchFamily="2" charset="2"/>
              <a:buNone/>
              <a:defRPr sz="1100">
                <a:solidFill>
                  <a:schemeClr val="accent4"/>
                </a:solidFill>
                <a:latin typeface="+mn-lt"/>
                <a:cs typeface="+mn-cs"/>
              </a:defRPr>
            </a:lvl4pPr>
            <a:lvl5pPr marL="9144" indent="0" algn="l" rtl="0" eaLnBrk="1" fontAlgn="base" hangingPunct="1">
              <a:spcBef>
                <a:spcPts val="900"/>
              </a:spcBef>
              <a:spcAft>
                <a:spcPts val="0"/>
              </a:spcAft>
              <a:buClr>
                <a:schemeClr val="accent2"/>
              </a:buClr>
              <a:buFont typeface="Arial" charset="0"/>
              <a:buNone/>
              <a:defRPr sz="2000">
                <a:solidFill>
                  <a:schemeClr val="tx1"/>
                </a:solidFill>
                <a:latin typeface="+mn-lt"/>
                <a:cs typeface="+mn-cs"/>
              </a:defRPr>
            </a:lvl5pPr>
            <a:lvl6pPr marL="12096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6pPr>
            <a:lvl7pPr marL="16668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7pPr>
            <a:lvl8pPr marL="21240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8pPr>
            <a:lvl9pPr marL="25812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9pPr>
          </a:lstStyle>
          <a:p>
            <a:pPr marL="256032" lvl="1">
              <a:spcBef>
                <a:spcPts val="1800"/>
              </a:spcBef>
              <a:spcAft>
                <a:spcPts val="0"/>
              </a:spcAft>
            </a:pPr>
            <a:endParaRPr lang="en-US" dirty="0"/>
          </a:p>
        </p:txBody>
      </p:sp>
      <p:sp>
        <p:nvSpPr>
          <p:cNvPr id="11" name="Text Placeholder 3"/>
          <p:cNvSpPr>
            <a:spLocks noGrp="1"/>
          </p:cNvSpPr>
          <p:nvPr/>
        </p:nvSpPr>
        <p:spPr bwMode="auto">
          <a:xfrm>
            <a:off x="636926" y="1452033"/>
            <a:ext cx="7575551" cy="6950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marL="201168" indent="0" algn="l" rtl="0" eaLnBrk="1" fontAlgn="base" hangingPunct="1">
              <a:lnSpc>
                <a:spcPct val="95000"/>
              </a:lnSpc>
              <a:spcBef>
                <a:spcPts val="0"/>
              </a:spcBef>
              <a:spcAft>
                <a:spcPct val="0"/>
              </a:spcAft>
              <a:buClr>
                <a:schemeClr val="accent1"/>
              </a:buClr>
              <a:buSzPct val="90000"/>
              <a:buFont typeface="Wingdings" pitchFamily="2" charset="2"/>
              <a:defRPr sz="1700" i="1">
                <a:solidFill>
                  <a:schemeClr val="accent2"/>
                </a:solidFill>
                <a:latin typeface="+mn-lt"/>
                <a:ea typeface="+mn-ea"/>
                <a:cs typeface="+mn-cs"/>
              </a:defRPr>
            </a:lvl1pPr>
            <a:lvl2pPr marL="201168" indent="0" algn="l" rtl="0" eaLnBrk="1" fontAlgn="base" hangingPunct="1">
              <a:lnSpc>
                <a:spcPct val="95000"/>
              </a:lnSpc>
              <a:spcBef>
                <a:spcPts val="0"/>
              </a:spcBef>
              <a:spcAft>
                <a:spcPts val="1500"/>
              </a:spcAft>
              <a:buClr>
                <a:schemeClr val="tx1"/>
              </a:buClr>
              <a:buSzPct val="100000"/>
              <a:buFont typeface="Georgia" panose="02040502050405020303" pitchFamily="18" charset="0"/>
              <a:buNone/>
              <a:defRPr sz="1700" i="1">
                <a:solidFill>
                  <a:schemeClr val="tx1"/>
                </a:solidFill>
                <a:latin typeface="+mn-lt"/>
                <a:cs typeface="+mn-cs"/>
              </a:defRPr>
            </a:lvl2pPr>
            <a:lvl3pPr marL="201168" indent="0" algn="l" rtl="0" eaLnBrk="1" fontAlgn="base" hangingPunct="1">
              <a:lnSpc>
                <a:spcPct val="95000"/>
              </a:lnSpc>
              <a:spcBef>
                <a:spcPts val="0"/>
              </a:spcBef>
              <a:spcAft>
                <a:spcPts val="1500"/>
              </a:spcAft>
              <a:buClr>
                <a:schemeClr val="tx1"/>
              </a:buClr>
              <a:buSzPct val="100000"/>
              <a:buFont typeface="Georgia" panose="02040502050405020303" pitchFamily="18" charset="0"/>
              <a:buNone/>
              <a:defRPr sz="1500">
                <a:solidFill>
                  <a:schemeClr val="tx1"/>
                </a:solidFill>
                <a:latin typeface="+mn-lt"/>
                <a:cs typeface="+mn-cs"/>
              </a:defRPr>
            </a:lvl3pPr>
            <a:lvl4pPr marL="201168" indent="0" algn="l" rtl="0" eaLnBrk="1" fontAlgn="base" hangingPunct="1">
              <a:spcBef>
                <a:spcPts val="0"/>
              </a:spcBef>
              <a:spcAft>
                <a:spcPts val="1500"/>
              </a:spcAft>
              <a:buClr>
                <a:schemeClr val="accent2"/>
              </a:buClr>
              <a:buSzPct val="90000"/>
              <a:buFont typeface="Wingdings" panose="05000000000000000000" pitchFamily="2" charset="2"/>
              <a:buNone/>
              <a:defRPr sz="1100">
                <a:solidFill>
                  <a:schemeClr val="accent4"/>
                </a:solidFill>
                <a:latin typeface="+mn-lt"/>
                <a:cs typeface="+mn-cs"/>
              </a:defRPr>
            </a:lvl4pPr>
            <a:lvl5pPr marL="9144" indent="0" algn="l" rtl="0" eaLnBrk="1" fontAlgn="base" hangingPunct="1">
              <a:spcBef>
                <a:spcPts val="900"/>
              </a:spcBef>
              <a:spcAft>
                <a:spcPts val="0"/>
              </a:spcAft>
              <a:buClr>
                <a:schemeClr val="accent2"/>
              </a:buClr>
              <a:buFont typeface="Arial" charset="0"/>
              <a:buNone/>
              <a:defRPr sz="2000">
                <a:solidFill>
                  <a:schemeClr val="tx1"/>
                </a:solidFill>
                <a:latin typeface="+mn-lt"/>
                <a:cs typeface="+mn-cs"/>
              </a:defRPr>
            </a:lvl5pPr>
            <a:lvl6pPr marL="12096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6pPr>
            <a:lvl7pPr marL="16668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7pPr>
            <a:lvl8pPr marL="21240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8pPr>
            <a:lvl9pPr marL="25812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9pPr>
          </a:lstStyle>
          <a:p>
            <a:pPr>
              <a:buFont typeface="Arial" pitchFamily="34" charset="0"/>
              <a:buChar char="•"/>
            </a:pPr>
            <a:r>
              <a:rPr lang="en-US" dirty="0" smtClean="0"/>
              <a:t>Your audience will likely consist of a variety of different segments, each of which may value your project and contribute to it in different ways. Be sure to consider….</a:t>
            </a:r>
          </a:p>
          <a:p>
            <a:pPr lvl="5">
              <a:buFont typeface="Arial" pitchFamily="34" charset="0"/>
              <a:buChar char="•"/>
            </a:pPr>
            <a:r>
              <a:rPr lang="en-US" sz="1700" dirty="0" smtClean="0"/>
              <a:t>End-users (e.g. students, faculty, partner </a:t>
            </a:r>
            <a:r>
              <a:rPr lang="en-US" sz="1700" dirty="0" smtClean="0"/>
              <a:t>institutions)</a:t>
            </a:r>
            <a:endParaRPr lang="en-US" sz="1700" dirty="0" smtClean="0"/>
          </a:p>
          <a:p>
            <a:pPr lvl="5">
              <a:buFont typeface="Arial" pitchFamily="34" charset="0"/>
              <a:buChar char="•"/>
            </a:pPr>
            <a:endParaRPr lang="en-US" sz="1700" dirty="0" smtClean="0"/>
          </a:p>
          <a:p>
            <a:pPr lvl="5">
              <a:buFont typeface="Arial" pitchFamily="34" charset="0"/>
              <a:buChar char="•"/>
            </a:pPr>
            <a:r>
              <a:rPr lang="en-US" sz="1700" dirty="0" smtClean="0"/>
              <a:t>Your host institution</a:t>
            </a:r>
          </a:p>
          <a:p>
            <a:pPr lvl="5">
              <a:buFont typeface="Arial" pitchFamily="34" charset="0"/>
              <a:buChar char="•"/>
            </a:pPr>
            <a:endParaRPr lang="en-US" sz="1700" dirty="0" smtClean="0"/>
          </a:p>
          <a:p>
            <a:pPr lvl="5">
              <a:buFont typeface="Arial" pitchFamily="34" charset="0"/>
              <a:buChar char="•"/>
            </a:pPr>
            <a:r>
              <a:rPr lang="en-US" sz="1700" dirty="0" smtClean="0"/>
              <a:t>Industry partners</a:t>
            </a:r>
            <a:endParaRPr lang="en-US" sz="1700" dirty="0"/>
          </a:p>
          <a:p>
            <a:pPr>
              <a:buFont typeface="Arial" pitchFamily="34" charset="0"/>
              <a:buChar char="•"/>
            </a:pPr>
            <a:endParaRPr lang="en-US" dirty="0"/>
          </a:p>
          <a:p>
            <a:endParaRPr lang="en-US" dirty="0" smtClean="0"/>
          </a:p>
          <a:p>
            <a:pPr lvl="5">
              <a:buFont typeface="Arial" pitchFamily="34" charset="0"/>
              <a:buChar char="•"/>
            </a:pPr>
            <a:endParaRPr lang="en-US" sz="1700" dirty="0"/>
          </a:p>
          <a:p>
            <a:pPr marL="457200" lvl="0" indent="-457200">
              <a:spcAft>
                <a:spcPts val="1200"/>
              </a:spcAft>
              <a:buFont typeface="+mj-lt"/>
              <a:buAutoNum type="arabicPeriod"/>
            </a:pPr>
            <a:endParaRPr lang="en-US" dirty="0"/>
          </a:p>
          <a:p>
            <a:endParaRPr lang="en-US" dirty="0"/>
          </a:p>
          <a:p>
            <a:pPr marL="256032" lvl="1">
              <a:spcBef>
                <a:spcPts val="1500"/>
              </a:spcBef>
              <a:spcAft>
                <a:spcPts val="0"/>
              </a:spcAft>
            </a:pPr>
            <a:r>
              <a:rPr lang="en-US" sz="2000" b="1" i="0" dirty="0" smtClean="0"/>
              <a:t> </a:t>
            </a:r>
            <a:endParaRPr lang="en-US" sz="2000" b="1" i="0" dirty="0"/>
          </a:p>
        </p:txBody>
      </p:sp>
      <p:sp>
        <p:nvSpPr>
          <p:cNvPr id="14" name="Text Placeholder 3"/>
          <p:cNvSpPr>
            <a:spLocks noGrp="1"/>
          </p:cNvSpPr>
          <p:nvPr/>
        </p:nvSpPr>
        <p:spPr bwMode="auto">
          <a:xfrm>
            <a:off x="731520" y="3898661"/>
            <a:ext cx="7575551" cy="610264"/>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marL="201168" indent="0" algn="l" rtl="0" eaLnBrk="1" fontAlgn="base" hangingPunct="1">
              <a:lnSpc>
                <a:spcPct val="95000"/>
              </a:lnSpc>
              <a:spcBef>
                <a:spcPts val="0"/>
              </a:spcBef>
              <a:spcAft>
                <a:spcPct val="0"/>
              </a:spcAft>
              <a:buClr>
                <a:schemeClr val="accent1"/>
              </a:buClr>
              <a:buSzPct val="90000"/>
              <a:buFont typeface="Wingdings" pitchFamily="2" charset="2"/>
              <a:defRPr sz="1700" i="1">
                <a:solidFill>
                  <a:schemeClr val="accent2"/>
                </a:solidFill>
                <a:latin typeface="+mn-lt"/>
                <a:ea typeface="+mn-ea"/>
                <a:cs typeface="+mn-cs"/>
              </a:defRPr>
            </a:lvl1pPr>
            <a:lvl2pPr marL="201168" indent="0" algn="l" rtl="0" eaLnBrk="1" fontAlgn="base" hangingPunct="1">
              <a:lnSpc>
                <a:spcPct val="95000"/>
              </a:lnSpc>
              <a:spcBef>
                <a:spcPts val="0"/>
              </a:spcBef>
              <a:spcAft>
                <a:spcPts val="1500"/>
              </a:spcAft>
              <a:buClr>
                <a:schemeClr val="tx1"/>
              </a:buClr>
              <a:buSzPct val="100000"/>
              <a:buFont typeface="Georgia" panose="02040502050405020303" pitchFamily="18" charset="0"/>
              <a:buNone/>
              <a:defRPr sz="1700" i="1">
                <a:solidFill>
                  <a:schemeClr val="tx1"/>
                </a:solidFill>
                <a:latin typeface="+mn-lt"/>
                <a:cs typeface="+mn-cs"/>
              </a:defRPr>
            </a:lvl2pPr>
            <a:lvl3pPr marL="201168" indent="0" algn="l" rtl="0" eaLnBrk="1" fontAlgn="base" hangingPunct="1">
              <a:lnSpc>
                <a:spcPct val="95000"/>
              </a:lnSpc>
              <a:spcBef>
                <a:spcPts val="0"/>
              </a:spcBef>
              <a:spcAft>
                <a:spcPts val="1500"/>
              </a:spcAft>
              <a:buClr>
                <a:schemeClr val="tx1"/>
              </a:buClr>
              <a:buSzPct val="100000"/>
              <a:buFont typeface="Georgia" panose="02040502050405020303" pitchFamily="18" charset="0"/>
              <a:buNone/>
              <a:defRPr sz="1500">
                <a:solidFill>
                  <a:schemeClr val="tx1"/>
                </a:solidFill>
                <a:latin typeface="+mn-lt"/>
                <a:cs typeface="+mn-cs"/>
              </a:defRPr>
            </a:lvl3pPr>
            <a:lvl4pPr marL="201168" indent="0" algn="l" rtl="0" eaLnBrk="1" fontAlgn="base" hangingPunct="1">
              <a:spcBef>
                <a:spcPts val="0"/>
              </a:spcBef>
              <a:spcAft>
                <a:spcPts val="1500"/>
              </a:spcAft>
              <a:buClr>
                <a:schemeClr val="accent2"/>
              </a:buClr>
              <a:buSzPct val="90000"/>
              <a:buFont typeface="Wingdings" panose="05000000000000000000" pitchFamily="2" charset="2"/>
              <a:buNone/>
              <a:defRPr sz="1100">
                <a:solidFill>
                  <a:schemeClr val="accent4"/>
                </a:solidFill>
                <a:latin typeface="+mn-lt"/>
                <a:cs typeface="+mn-cs"/>
              </a:defRPr>
            </a:lvl4pPr>
            <a:lvl5pPr marL="9144" indent="0" algn="l" rtl="0" eaLnBrk="1" fontAlgn="base" hangingPunct="1">
              <a:spcBef>
                <a:spcPts val="900"/>
              </a:spcBef>
              <a:spcAft>
                <a:spcPts val="0"/>
              </a:spcAft>
              <a:buClr>
                <a:schemeClr val="accent2"/>
              </a:buClr>
              <a:buFont typeface="Arial" charset="0"/>
              <a:buNone/>
              <a:defRPr sz="2000">
                <a:solidFill>
                  <a:schemeClr val="tx1"/>
                </a:solidFill>
                <a:latin typeface="+mn-lt"/>
                <a:cs typeface="+mn-cs"/>
              </a:defRPr>
            </a:lvl5pPr>
            <a:lvl6pPr marL="12096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6pPr>
            <a:lvl7pPr marL="16668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7pPr>
            <a:lvl8pPr marL="21240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8pPr>
            <a:lvl9pPr marL="25812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9pPr>
          </a:lstStyle>
          <a:p>
            <a:pPr marL="256032" lvl="3">
              <a:lnSpc>
                <a:spcPct val="105000"/>
              </a:lnSpc>
              <a:spcBef>
                <a:spcPts val="1500"/>
              </a:spcBef>
              <a:spcAft>
                <a:spcPts val="0"/>
              </a:spcAft>
            </a:pPr>
            <a:endParaRPr lang="en-US" dirty="0"/>
          </a:p>
        </p:txBody>
      </p:sp>
    </p:spTree>
    <p:extLst>
      <p:ext uri="{BB962C8B-B14F-4D97-AF65-F5344CB8AC3E}">
        <p14:creationId xmlns:p14="http://schemas.microsoft.com/office/powerpoint/2010/main" val="27196649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120077" y="1644327"/>
            <a:ext cx="3941064" cy="2126023"/>
          </a:xfrm>
        </p:spPr>
        <p:txBody>
          <a:bodyPr/>
          <a:lstStyle/>
          <a:p>
            <a:r>
              <a:rPr lang="en-US" dirty="0" smtClean="0"/>
              <a:t>Agenda</a:t>
            </a:r>
            <a:endParaRPr lang="en-US" b="1" dirty="0"/>
          </a:p>
        </p:txBody>
      </p:sp>
      <p:sp>
        <p:nvSpPr>
          <p:cNvPr id="11" name="Text Placeholder 10"/>
          <p:cNvSpPr>
            <a:spLocks noGrp="1"/>
          </p:cNvSpPr>
          <p:nvPr>
            <p:ph type="body" sz="quarter" idx="13"/>
          </p:nvPr>
        </p:nvSpPr>
        <p:spPr>
          <a:xfrm>
            <a:off x="3013625" y="325909"/>
            <a:ext cx="5876260" cy="2636835"/>
          </a:xfrm>
        </p:spPr>
        <p:txBody>
          <a:bodyPr/>
          <a:lstStyle/>
          <a:p>
            <a:pPr marL="486918" indent="-285750">
              <a:buFont typeface="Arial" panose="020B0604020202020204" pitchFamily="34" charset="0"/>
              <a:buChar char="•"/>
            </a:pPr>
            <a:r>
              <a:rPr lang="en-US" b="1" dirty="0" smtClean="0"/>
              <a:t>Welcome</a:t>
            </a:r>
            <a:br>
              <a:rPr lang="en-US" b="1" dirty="0" smtClean="0"/>
            </a:br>
            <a:endParaRPr lang="en-US" b="1" dirty="0" smtClean="0"/>
          </a:p>
          <a:p>
            <a:pPr marL="486918" indent="-285750">
              <a:buFont typeface="Arial" panose="020B0604020202020204" pitchFamily="34" charset="0"/>
              <a:buChar char="•"/>
            </a:pPr>
            <a:r>
              <a:rPr lang="en-US" b="1" dirty="0" smtClean="0"/>
              <a:t>What is Sustainability?</a:t>
            </a:r>
            <a:r>
              <a:rPr lang="en-US" dirty="0" smtClean="0"/>
              <a:t/>
            </a:r>
            <a:br>
              <a:rPr lang="en-US" dirty="0" smtClean="0"/>
            </a:br>
            <a:endParaRPr lang="en-US" dirty="0" smtClean="0"/>
          </a:p>
          <a:p>
            <a:pPr marL="486918" indent="-285750">
              <a:buFont typeface="Arial" panose="020B0604020202020204" pitchFamily="34" charset="0"/>
              <a:buChar char="•"/>
            </a:pPr>
            <a:r>
              <a:rPr lang="en-US" b="1" dirty="0" smtClean="0"/>
              <a:t>Goal Setting</a:t>
            </a:r>
            <a:r>
              <a:rPr lang="en-US" dirty="0" smtClean="0"/>
              <a:t/>
            </a:r>
            <a:br>
              <a:rPr lang="en-US" dirty="0" smtClean="0"/>
            </a:br>
            <a:endParaRPr lang="en-US" dirty="0" smtClean="0"/>
          </a:p>
          <a:p>
            <a:pPr marL="486918" indent="-285750">
              <a:buFont typeface="Arial" panose="020B0604020202020204" pitchFamily="34" charset="0"/>
              <a:buChar char="•"/>
            </a:pPr>
            <a:r>
              <a:rPr lang="en-US" b="1" dirty="0" smtClean="0"/>
              <a:t>Defining your Value Proposition</a:t>
            </a:r>
            <a:r>
              <a:rPr lang="en-US" dirty="0" smtClean="0"/>
              <a:t/>
            </a:r>
            <a:br>
              <a:rPr lang="en-US" dirty="0" smtClean="0"/>
            </a:br>
            <a:endParaRPr lang="en-US" dirty="0" smtClean="0"/>
          </a:p>
          <a:p>
            <a:pPr marL="486918" indent="-285750">
              <a:buFont typeface="Arial" panose="020B0604020202020204" pitchFamily="34" charset="0"/>
              <a:buChar char="•"/>
            </a:pPr>
            <a:r>
              <a:rPr lang="en-US" b="1" dirty="0" smtClean="0"/>
              <a:t>Audience Assessment</a:t>
            </a:r>
            <a:r>
              <a:rPr lang="en-US" dirty="0" smtClean="0"/>
              <a:t/>
            </a:r>
            <a:br>
              <a:rPr lang="en-US" dirty="0" smtClean="0"/>
            </a:br>
            <a:endParaRPr lang="en-US" dirty="0" smtClean="0"/>
          </a:p>
          <a:p>
            <a:pPr marL="486918" indent="-285750">
              <a:buFont typeface="Arial" panose="020B0604020202020204" pitchFamily="34" charset="0"/>
              <a:buChar char="•"/>
            </a:pPr>
            <a:r>
              <a:rPr lang="en-US" b="1" dirty="0" smtClean="0"/>
              <a:t>Break</a:t>
            </a:r>
            <a:r>
              <a:rPr lang="en-US" dirty="0" smtClean="0"/>
              <a:t/>
            </a:r>
            <a:br>
              <a:rPr lang="en-US" dirty="0" smtClean="0"/>
            </a:br>
            <a:endParaRPr lang="en-US" dirty="0" smtClean="0"/>
          </a:p>
          <a:p>
            <a:pPr marL="486918" indent="-285750">
              <a:buFont typeface="Arial" panose="020B0604020202020204" pitchFamily="34" charset="0"/>
              <a:buChar char="•"/>
            </a:pPr>
            <a:r>
              <a:rPr lang="en-US" b="1" dirty="0" smtClean="0"/>
              <a:t>Environmental Scan</a:t>
            </a:r>
            <a:r>
              <a:rPr lang="en-US" dirty="0" smtClean="0"/>
              <a:t/>
            </a:r>
            <a:br>
              <a:rPr lang="en-US" dirty="0" smtClean="0"/>
            </a:br>
            <a:endParaRPr lang="en-US" dirty="0" smtClean="0"/>
          </a:p>
          <a:p>
            <a:pPr marL="486918" indent="-285750">
              <a:buFont typeface="Arial" panose="020B0604020202020204" pitchFamily="34" charset="0"/>
              <a:buChar char="•"/>
            </a:pPr>
            <a:r>
              <a:rPr lang="en-US" b="1" dirty="0" smtClean="0"/>
              <a:t>Wrap-up</a:t>
            </a:r>
            <a:endParaRPr lang="en-US" b="1" dirty="0"/>
          </a:p>
        </p:txBody>
      </p:sp>
    </p:spTree>
    <p:extLst>
      <p:ext uri="{BB962C8B-B14F-4D97-AF65-F5344CB8AC3E}">
        <p14:creationId xmlns:p14="http://schemas.microsoft.com/office/powerpoint/2010/main" val="419920339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20" y="143569"/>
            <a:ext cx="7598664" cy="514350"/>
          </a:xfrm>
        </p:spPr>
        <p:txBody>
          <a:bodyPr/>
          <a:lstStyle/>
          <a:p>
            <a:endParaRPr lang="en-US" dirty="0"/>
          </a:p>
        </p:txBody>
      </p:sp>
      <p:sp>
        <p:nvSpPr>
          <p:cNvPr id="9" name="Text Placeholder 3"/>
          <p:cNvSpPr>
            <a:spLocks noGrp="1"/>
          </p:cNvSpPr>
          <p:nvPr/>
        </p:nvSpPr>
        <p:spPr bwMode="auto">
          <a:xfrm>
            <a:off x="636927" y="1268183"/>
            <a:ext cx="7575551" cy="790568"/>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marL="201168" indent="0" algn="l" rtl="0" eaLnBrk="1" fontAlgn="base" hangingPunct="1">
              <a:lnSpc>
                <a:spcPct val="95000"/>
              </a:lnSpc>
              <a:spcBef>
                <a:spcPts val="0"/>
              </a:spcBef>
              <a:spcAft>
                <a:spcPct val="0"/>
              </a:spcAft>
              <a:buClr>
                <a:schemeClr val="accent1"/>
              </a:buClr>
              <a:buSzPct val="90000"/>
              <a:buFont typeface="Wingdings" pitchFamily="2" charset="2"/>
              <a:defRPr sz="1700" i="1">
                <a:solidFill>
                  <a:schemeClr val="accent2"/>
                </a:solidFill>
                <a:latin typeface="+mn-lt"/>
                <a:ea typeface="+mn-ea"/>
                <a:cs typeface="+mn-cs"/>
              </a:defRPr>
            </a:lvl1pPr>
            <a:lvl2pPr marL="201168" indent="0" algn="l" rtl="0" eaLnBrk="1" fontAlgn="base" hangingPunct="1">
              <a:lnSpc>
                <a:spcPct val="95000"/>
              </a:lnSpc>
              <a:spcBef>
                <a:spcPts val="0"/>
              </a:spcBef>
              <a:spcAft>
                <a:spcPts val="1500"/>
              </a:spcAft>
              <a:buClr>
                <a:schemeClr val="tx1"/>
              </a:buClr>
              <a:buSzPct val="100000"/>
              <a:buFont typeface="Georgia" panose="02040502050405020303" pitchFamily="18" charset="0"/>
              <a:buNone/>
              <a:defRPr sz="1700" i="1">
                <a:solidFill>
                  <a:schemeClr val="tx1"/>
                </a:solidFill>
                <a:latin typeface="+mn-lt"/>
                <a:cs typeface="+mn-cs"/>
              </a:defRPr>
            </a:lvl2pPr>
            <a:lvl3pPr marL="201168" indent="0" algn="l" rtl="0" eaLnBrk="1" fontAlgn="base" hangingPunct="1">
              <a:lnSpc>
                <a:spcPct val="95000"/>
              </a:lnSpc>
              <a:spcBef>
                <a:spcPts val="0"/>
              </a:spcBef>
              <a:spcAft>
                <a:spcPts val="1500"/>
              </a:spcAft>
              <a:buClr>
                <a:schemeClr val="tx1"/>
              </a:buClr>
              <a:buSzPct val="100000"/>
              <a:buFont typeface="Georgia" panose="02040502050405020303" pitchFamily="18" charset="0"/>
              <a:buNone/>
              <a:defRPr sz="1500">
                <a:solidFill>
                  <a:schemeClr val="tx1"/>
                </a:solidFill>
                <a:latin typeface="+mn-lt"/>
                <a:cs typeface="+mn-cs"/>
              </a:defRPr>
            </a:lvl3pPr>
            <a:lvl4pPr marL="201168" indent="0" algn="l" rtl="0" eaLnBrk="1" fontAlgn="base" hangingPunct="1">
              <a:spcBef>
                <a:spcPts val="0"/>
              </a:spcBef>
              <a:spcAft>
                <a:spcPts val="1500"/>
              </a:spcAft>
              <a:buClr>
                <a:schemeClr val="accent2"/>
              </a:buClr>
              <a:buSzPct val="90000"/>
              <a:buFont typeface="Wingdings" panose="05000000000000000000" pitchFamily="2" charset="2"/>
              <a:buNone/>
              <a:defRPr sz="1100">
                <a:solidFill>
                  <a:schemeClr val="accent4"/>
                </a:solidFill>
                <a:latin typeface="+mn-lt"/>
                <a:cs typeface="+mn-cs"/>
              </a:defRPr>
            </a:lvl4pPr>
            <a:lvl5pPr marL="9144" indent="0" algn="l" rtl="0" eaLnBrk="1" fontAlgn="base" hangingPunct="1">
              <a:spcBef>
                <a:spcPts val="900"/>
              </a:spcBef>
              <a:spcAft>
                <a:spcPts val="0"/>
              </a:spcAft>
              <a:buClr>
                <a:schemeClr val="accent2"/>
              </a:buClr>
              <a:buFont typeface="Arial" charset="0"/>
              <a:buNone/>
              <a:defRPr sz="2000">
                <a:solidFill>
                  <a:schemeClr val="tx1"/>
                </a:solidFill>
                <a:latin typeface="+mn-lt"/>
                <a:cs typeface="+mn-cs"/>
              </a:defRPr>
            </a:lvl5pPr>
            <a:lvl6pPr marL="12096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6pPr>
            <a:lvl7pPr marL="16668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7pPr>
            <a:lvl8pPr marL="21240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8pPr>
            <a:lvl9pPr marL="25812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9pPr>
          </a:lstStyle>
          <a:p>
            <a:pPr marL="256032" lvl="1">
              <a:spcBef>
                <a:spcPts val="1800"/>
              </a:spcBef>
              <a:spcAft>
                <a:spcPts val="0"/>
              </a:spcAft>
            </a:pPr>
            <a:endParaRPr lang="en-US" dirty="0"/>
          </a:p>
        </p:txBody>
      </p:sp>
      <p:sp>
        <p:nvSpPr>
          <p:cNvPr id="11" name="Text Placeholder 3"/>
          <p:cNvSpPr>
            <a:spLocks noGrp="1"/>
          </p:cNvSpPr>
          <p:nvPr/>
        </p:nvSpPr>
        <p:spPr bwMode="auto">
          <a:xfrm>
            <a:off x="636925" y="1506798"/>
            <a:ext cx="7575551" cy="6950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marL="201168" indent="0" algn="l" rtl="0" eaLnBrk="1" fontAlgn="base" hangingPunct="1">
              <a:lnSpc>
                <a:spcPct val="95000"/>
              </a:lnSpc>
              <a:spcBef>
                <a:spcPts val="0"/>
              </a:spcBef>
              <a:spcAft>
                <a:spcPct val="0"/>
              </a:spcAft>
              <a:buClr>
                <a:schemeClr val="accent1"/>
              </a:buClr>
              <a:buSzPct val="90000"/>
              <a:buFont typeface="Wingdings" pitchFamily="2" charset="2"/>
              <a:defRPr sz="1700" i="1">
                <a:solidFill>
                  <a:schemeClr val="accent2"/>
                </a:solidFill>
                <a:latin typeface="+mn-lt"/>
                <a:ea typeface="+mn-ea"/>
                <a:cs typeface="+mn-cs"/>
              </a:defRPr>
            </a:lvl1pPr>
            <a:lvl2pPr marL="201168" indent="0" algn="l" rtl="0" eaLnBrk="1" fontAlgn="base" hangingPunct="1">
              <a:lnSpc>
                <a:spcPct val="95000"/>
              </a:lnSpc>
              <a:spcBef>
                <a:spcPts val="0"/>
              </a:spcBef>
              <a:spcAft>
                <a:spcPts val="1500"/>
              </a:spcAft>
              <a:buClr>
                <a:schemeClr val="tx1"/>
              </a:buClr>
              <a:buSzPct val="100000"/>
              <a:buFont typeface="Georgia" panose="02040502050405020303" pitchFamily="18" charset="0"/>
              <a:buNone/>
              <a:defRPr sz="1700" i="1">
                <a:solidFill>
                  <a:schemeClr val="tx1"/>
                </a:solidFill>
                <a:latin typeface="+mn-lt"/>
                <a:cs typeface="+mn-cs"/>
              </a:defRPr>
            </a:lvl2pPr>
            <a:lvl3pPr marL="201168" indent="0" algn="l" rtl="0" eaLnBrk="1" fontAlgn="base" hangingPunct="1">
              <a:lnSpc>
                <a:spcPct val="95000"/>
              </a:lnSpc>
              <a:spcBef>
                <a:spcPts val="0"/>
              </a:spcBef>
              <a:spcAft>
                <a:spcPts val="1500"/>
              </a:spcAft>
              <a:buClr>
                <a:schemeClr val="tx1"/>
              </a:buClr>
              <a:buSzPct val="100000"/>
              <a:buFont typeface="Georgia" panose="02040502050405020303" pitchFamily="18" charset="0"/>
              <a:buNone/>
              <a:defRPr sz="1500">
                <a:solidFill>
                  <a:schemeClr val="tx1"/>
                </a:solidFill>
                <a:latin typeface="+mn-lt"/>
                <a:cs typeface="+mn-cs"/>
              </a:defRPr>
            </a:lvl3pPr>
            <a:lvl4pPr marL="201168" indent="0" algn="l" rtl="0" eaLnBrk="1" fontAlgn="base" hangingPunct="1">
              <a:spcBef>
                <a:spcPts val="0"/>
              </a:spcBef>
              <a:spcAft>
                <a:spcPts val="1500"/>
              </a:spcAft>
              <a:buClr>
                <a:schemeClr val="accent2"/>
              </a:buClr>
              <a:buSzPct val="90000"/>
              <a:buFont typeface="Wingdings" panose="05000000000000000000" pitchFamily="2" charset="2"/>
              <a:buNone/>
              <a:defRPr sz="1100">
                <a:solidFill>
                  <a:schemeClr val="accent4"/>
                </a:solidFill>
                <a:latin typeface="+mn-lt"/>
                <a:cs typeface="+mn-cs"/>
              </a:defRPr>
            </a:lvl4pPr>
            <a:lvl5pPr marL="9144" indent="0" algn="l" rtl="0" eaLnBrk="1" fontAlgn="base" hangingPunct="1">
              <a:spcBef>
                <a:spcPts val="900"/>
              </a:spcBef>
              <a:spcAft>
                <a:spcPts val="0"/>
              </a:spcAft>
              <a:buClr>
                <a:schemeClr val="accent2"/>
              </a:buClr>
              <a:buFont typeface="Arial" charset="0"/>
              <a:buNone/>
              <a:defRPr sz="2000">
                <a:solidFill>
                  <a:schemeClr val="tx1"/>
                </a:solidFill>
                <a:latin typeface="+mn-lt"/>
                <a:cs typeface="+mn-cs"/>
              </a:defRPr>
            </a:lvl5pPr>
            <a:lvl6pPr marL="12096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6pPr>
            <a:lvl7pPr marL="16668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7pPr>
            <a:lvl8pPr marL="21240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8pPr>
            <a:lvl9pPr marL="25812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9pPr>
          </a:lstStyle>
          <a:p>
            <a:pPr>
              <a:buFont typeface="Arial" pitchFamily="34" charset="0"/>
              <a:buChar char="•"/>
            </a:pPr>
            <a:r>
              <a:rPr lang="en-US" dirty="0" smtClean="0"/>
              <a:t>Usage stats</a:t>
            </a:r>
          </a:p>
          <a:p>
            <a:pPr lvl="5">
              <a:buFont typeface="Arial" pitchFamily="34" charset="0"/>
              <a:buChar char="•"/>
            </a:pPr>
            <a:r>
              <a:rPr lang="en-US" sz="1700" dirty="0" smtClean="0"/>
              <a:t>Number of website visitors, </a:t>
            </a:r>
            <a:r>
              <a:rPr lang="en-US" sz="1700" dirty="0" smtClean="0"/>
              <a:t>workshop participants, industry sponsors, </a:t>
            </a:r>
            <a:r>
              <a:rPr lang="en-US" sz="1700" dirty="0" smtClean="0"/>
              <a:t>etc. </a:t>
            </a:r>
            <a:endParaRPr lang="en-US" sz="1700" dirty="0"/>
          </a:p>
          <a:p>
            <a:pPr>
              <a:buFont typeface="Arial" pitchFamily="34" charset="0"/>
              <a:buChar char="•"/>
            </a:pPr>
            <a:endParaRPr lang="en-US" dirty="0"/>
          </a:p>
          <a:p>
            <a:pPr>
              <a:buFont typeface="Arial" pitchFamily="34" charset="0"/>
              <a:buChar char="•"/>
            </a:pPr>
            <a:r>
              <a:rPr lang="en-US" dirty="0" smtClean="0"/>
              <a:t>Demographics</a:t>
            </a:r>
          </a:p>
          <a:p>
            <a:pPr lvl="5">
              <a:buFont typeface="Arial" pitchFamily="34" charset="0"/>
              <a:buChar char="•"/>
            </a:pPr>
            <a:r>
              <a:rPr lang="en-US" sz="1700" dirty="0" smtClean="0"/>
              <a:t>Who they are, by title, age, background, interest</a:t>
            </a:r>
            <a:r>
              <a:rPr lang="en-US" sz="1700" dirty="0" smtClean="0"/>
              <a:t>.</a:t>
            </a:r>
          </a:p>
          <a:p>
            <a:pPr lvl="5">
              <a:buFont typeface="Arial" pitchFamily="34" charset="0"/>
              <a:buChar char="•"/>
            </a:pPr>
            <a:endParaRPr lang="en-US" sz="1700" dirty="0" smtClean="0"/>
          </a:p>
          <a:p>
            <a:pPr lvl="5">
              <a:buFont typeface="Arial" pitchFamily="34" charset="0"/>
              <a:buChar char="•"/>
            </a:pPr>
            <a:endParaRPr lang="en-US" sz="1700" dirty="0"/>
          </a:p>
          <a:p>
            <a:pPr marL="457200" lvl="0" indent="-457200">
              <a:spcAft>
                <a:spcPts val="1200"/>
              </a:spcAft>
              <a:buFont typeface="+mj-lt"/>
              <a:buAutoNum type="arabicPeriod"/>
            </a:pPr>
            <a:endParaRPr lang="en-US" dirty="0"/>
          </a:p>
          <a:p>
            <a:endParaRPr lang="en-US" dirty="0"/>
          </a:p>
          <a:p>
            <a:pPr marL="256032" lvl="1">
              <a:spcBef>
                <a:spcPts val="1500"/>
              </a:spcBef>
              <a:spcAft>
                <a:spcPts val="0"/>
              </a:spcAft>
            </a:pPr>
            <a:r>
              <a:rPr lang="en-US" sz="2000" b="1" i="0" dirty="0" smtClean="0"/>
              <a:t> </a:t>
            </a:r>
            <a:endParaRPr lang="en-US" sz="2000" b="1" i="0" dirty="0"/>
          </a:p>
        </p:txBody>
      </p:sp>
      <p:sp>
        <p:nvSpPr>
          <p:cNvPr id="14" name="Text Placeholder 3"/>
          <p:cNvSpPr>
            <a:spLocks noGrp="1"/>
          </p:cNvSpPr>
          <p:nvPr/>
        </p:nvSpPr>
        <p:spPr bwMode="auto">
          <a:xfrm>
            <a:off x="731520" y="3898661"/>
            <a:ext cx="7575551" cy="610264"/>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marL="201168" indent="0" algn="l" rtl="0" eaLnBrk="1" fontAlgn="base" hangingPunct="1">
              <a:lnSpc>
                <a:spcPct val="95000"/>
              </a:lnSpc>
              <a:spcBef>
                <a:spcPts val="0"/>
              </a:spcBef>
              <a:spcAft>
                <a:spcPct val="0"/>
              </a:spcAft>
              <a:buClr>
                <a:schemeClr val="accent1"/>
              </a:buClr>
              <a:buSzPct val="90000"/>
              <a:buFont typeface="Wingdings" pitchFamily="2" charset="2"/>
              <a:defRPr sz="1700" i="1">
                <a:solidFill>
                  <a:schemeClr val="accent2"/>
                </a:solidFill>
                <a:latin typeface="+mn-lt"/>
                <a:ea typeface="+mn-ea"/>
                <a:cs typeface="+mn-cs"/>
              </a:defRPr>
            </a:lvl1pPr>
            <a:lvl2pPr marL="201168" indent="0" algn="l" rtl="0" eaLnBrk="1" fontAlgn="base" hangingPunct="1">
              <a:lnSpc>
                <a:spcPct val="95000"/>
              </a:lnSpc>
              <a:spcBef>
                <a:spcPts val="0"/>
              </a:spcBef>
              <a:spcAft>
                <a:spcPts val="1500"/>
              </a:spcAft>
              <a:buClr>
                <a:schemeClr val="tx1"/>
              </a:buClr>
              <a:buSzPct val="100000"/>
              <a:buFont typeface="Georgia" panose="02040502050405020303" pitchFamily="18" charset="0"/>
              <a:buNone/>
              <a:defRPr sz="1700" i="1">
                <a:solidFill>
                  <a:schemeClr val="tx1"/>
                </a:solidFill>
                <a:latin typeface="+mn-lt"/>
                <a:cs typeface="+mn-cs"/>
              </a:defRPr>
            </a:lvl2pPr>
            <a:lvl3pPr marL="201168" indent="0" algn="l" rtl="0" eaLnBrk="1" fontAlgn="base" hangingPunct="1">
              <a:lnSpc>
                <a:spcPct val="95000"/>
              </a:lnSpc>
              <a:spcBef>
                <a:spcPts val="0"/>
              </a:spcBef>
              <a:spcAft>
                <a:spcPts val="1500"/>
              </a:spcAft>
              <a:buClr>
                <a:schemeClr val="tx1"/>
              </a:buClr>
              <a:buSzPct val="100000"/>
              <a:buFont typeface="Georgia" panose="02040502050405020303" pitchFamily="18" charset="0"/>
              <a:buNone/>
              <a:defRPr sz="1500">
                <a:solidFill>
                  <a:schemeClr val="tx1"/>
                </a:solidFill>
                <a:latin typeface="+mn-lt"/>
                <a:cs typeface="+mn-cs"/>
              </a:defRPr>
            </a:lvl3pPr>
            <a:lvl4pPr marL="201168" indent="0" algn="l" rtl="0" eaLnBrk="1" fontAlgn="base" hangingPunct="1">
              <a:spcBef>
                <a:spcPts val="0"/>
              </a:spcBef>
              <a:spcAft>
                <a:spcPts val="1500"/>
              </a:spcAft>
              <a:buClr>
                <a:schemeClr val="accent2"/>
              </a:buClr>
              <a:buSzPct val="90000"/>
              <a:buFont typeface="Wingdings" panose="05000000000000000000" pitchFamily="2" charset="2"/>
              <a:buNone/>
              <a:defRPr sz="1100">
                <a:solidFill>
                  <a:schemeClr val="accent4"/>
                </a:solidFill>
                <a:latin typeface="+mn-lt"/>
                <a:cs typeface="+mn-cs"/>
              </a:defRPr>
            </a:lvl4pPr>
            <a:lvl5pPr marL="9144" indent="0" algn="l" rtl="0" eaLnBrk="1" fontAlgn="base" hangingPunct="1">
              <a:spcBef>
                <a:spcPts val="900"/>
              </a:spcBef>
              <a:spcAft>
                <a:spcPts val="0"/>
              </a:spcAft>
              <a:buClr>
                <a:schemeClr val="accent2"/>
              </a:buClr>
              <a:buFont typeface="Arial" charset="0"/>
              <a:buNone/>
              <a:defRPr sz="2000">
                <a:solidFill>
                  <a:schemeClr val="tx1"/>
                </a:solidFill>
                <a:latin typeface="+mn-lt"/>
                <a:cs typeface="+mn-cs"/>
              </a:defRPr>
            </a:lvl5pPr>
            <a:lvl6pPr marL="12096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6pPr>
            <a:lvl7pPr marL="16668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7pPr>
            <a:lvl8pPr marL="21240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8pPr>
            <a:lvl9pPr marL="25812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9pPr>
          </a:lstStyle>
          <a:p>
            <a:pPr marL="256032" lvl="3">
              <a:lnSpc>
                <a:spcPct val="105000"/>
              </a:lnSpc>
              <a:spcBef>
                <a:spcPts val="1500"/>
              </a:spcBef>
              <a:spcAft>
                <a:spcPts val="0"/>
              </a:spcAft>
            </a:pPr>
            <a:endParaRPr lang="en-US" dirty="0"/>
          </a:p>
        </p:txBody>
      </p:sp>
      <p:sp>
        <p:nvSpPr>
          <p:cNvPr id="7" name="Text Placeholder 3"/>
          <p:cNvSpPr>
            <a:spLocks noGrp="1"/>
          </p:cNvSpPr>
          <p:nvPr/>
        </p:nvSpPr>
        <p:spPr bwMode="auto">
          <a:xfrm>
            <a:off x="636925" y="3203589"/>
            <a:ext cx="7575551" cy="6950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marL="201168" indent="0" algn="l" rtl="0" eaLnBrk="1" fontAlgn="base" hangingPunct="1">
              <a:lnSpc>
                <a:spcPct val="95000"/>
              </a:lnSpc>
              <a:spcBef>
                <a:spcPts val="0"/>
              </a:spcBef>
              <a:spcAft>
                <a:spcPct val="0"/>
              </a:spcAft>
              <a:buClr>
                <a:schemeClr val="accent1"/>
              </a:buClr>
              <a:buSzPct val="90000"/>
              <a:buFont typeface="Wingdings" pitchFamily="2" charset="2"/>
              <a:defRPr sz="1700" i="1">
                <a:solidFill>
                  <a:schemeClr val="accent2"/>
                </a:solidFill>
                <a:latin typeface="+mn-lt"/>
                <a:ea typeface="+mn-ea"/>
                <a:cs typeface="+mn-cs"/>
              </a:defRPr>
            </a:lvl1pPr>
            <a:lvl2pPr marL="201168" indent="0" algn="l" rtl="0" eaLnBrk="1" fontAlgn="base" hangingPunct="1">
              <a:lnSpc>
                <a:spcPct val="95000"/>
              </a:lnSpc>
              <a:spcBef>
                <a:spcPts val="0"/>
              </a:spcBef>
              <a:spcAft>
                <a:spcPts val="1500"/>
              </a:spcAft>
              <a:buClr>
                <a:schemeClr val="tx1"/>
              </a:buClr>
              <a:buSzPct val="100000"/>
              <a:buFont typeface="Georgia" panose="02040502050405020303" pitchFamily="18" charset="0"/>
              <a:buNone/>
              <a:defRPr sz="1700" i="1">
                <a:solidFill>
                  <a:schemeClr val="tx1"/>
                </a:solidFill>
                <a:latin typeface="+mn-lt"/>
                <a:cs typeface="+mn-cs"/>
              </a:defRPr>
            </a:lvl2pPr>
            <a:lvl3pPr marL="201168" indent="0" algn="l" rtl="0" eaLnBrk="1" fontAlgn="base" hangingPunct="1">
              <a:lnSpc>
                <a:spcPct val="95000"/>
              </a:lnSpc>
              <a:spcBef>
                <a:spcPts val="0"/>
              </a:spcBef>
              <a:spcAft>
                <a:spcPts val="1500"/>
              </a:spcAft>
              <a:buClr>
                <a:schemeClr val="tx1"/>
              </a:buClr>
              <a:buSzPct val="100000"/>
              <a:buFont typeface="Georgia" panose="02040502050405020303" pitchFamily="18" charset="0"/>
              <a:buNone/>
              <a:defRPr sz="1500">
                <a:solidFill>
                  <a:schemeClr val="tx1"/>
                </a:solidFill>
                <a:latin typeface="+mn-lt"/>
                <a:cs typeface="+mn-cs"/>
              </a:defRPr>
            </a:lvl3pPr>
            <a:lvl4pPr marL="201168" indent="0" algn="l" rtl="0" eaLnBrk="1" fontAlgn="base" hangingPunct="1">
              <a:spcBef>
                <a:spcPts val="0"/>
              </a:spcBef>
              <a:spcAft>
                <a:spcPts val="1500"/>
              </a:spcAft>
              <a:buClr>
                <a:schemeClr val="accent2"/>
              </a:buClr>
              <a:buSzPct val="90000"/>
              <a:buFont typeface="Wingdings" panose="05000000000000000000" pitchFamily="2" charset="2"/>
              <a:buNone/>
              <a:defRPr sz="1100">
                <a:solidFill>
                  <a:schemeClr val="accent4"/>
                </a:solidFill>
                <a:latin typeface="+mn-lt"/>
                <a:cs typeface="+mn-cs"/>
              </a:defRPr>
            </a:lvl4pPr>
            <a:lvl5pPr marL="9144" indent="0" algn="l" rtl="0" eaLnBrk="1" fontAlgn="base" hangingPunct="1">
              <a:spcBef>
                <a:spcPts val="900"/>
              </a:spcBef>
              <a:spcAft>
                <a:spcPts val="0"/>
              </a:spcAft>
              <a:buClr>
                <a:schemeClr val="accent2"/>
              </a:buClr>
              <a:buFont typeface="Arial" charset="0"/>
              <a:buNone/>
              <a:defRPr sz="2000">
                <a:solidFill>
                  <a:schemeClr val="tx1"/>
                </a:solidFill>
                <a:latin typeface="+mn-lt"/>
                <a:cs typeface="+mn-cs"/>
              </a:defRPr>
            </a:lvl5pPr>
            <a:lvl6pPr marL="12096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6pPr>
            <a:lvl7pPr marL="16668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7pPr>
            <a:lvl8pPr marL="21240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8pPr>
            <a:lvl9pPr marL="25812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9pPr>
          </a:lstStyle>
          <a:p>
            <a:pPr>
              <a:buFont typeface="Arial" pitchFamily="34" charset="0"/>
              <a:buChar char="•"/>
            </a:pPr>
            <a:r>
              <a:rPr lang="en-US" dirty="0" smtClean="0"/>
              <a:t>Behavioral</a:t>
            </a:r>
          </a:p>
          <a:p>
            <a:pPr lvl="5">
              <a:buFont typeface="Arial" pitchFamily="34" charset="0"/>
              <a:buChar char="•"/>
            </a:pPr>
            <a:r>
              <a:rPr lang="en-US" sz="1700" dirty="0" smtClean="0"/>
              <a:t>How do they engage with your program?</a:t>
            </a:r>
            <a:endParaRPr lang="en-US" sz="1700" dirty="0"/>
          </a:p>
          <a:p>
            <a:pPr>
              <a:buFont typeface="Arial" pitchFamily="34" charset="0"/>
              <a:buChar char="•"/>
            </a:pPr>
            <a:endParaRPr lang="en-US" dirty="0"/>
          </a:p>
          <a:p>
            <a:pPr>
              <a:buFont typeface="Arial" pitchFamily="34" charset="0"/>
              <a:buChar char="•"/>
            </a:pPr>
            <a:r>
              <a:rPr lang="en-US" dirty="0" smtClean="0"/>
              <a:t>Attitudes and Motivations</a:t>
            </a:r>
          </a:p>
          <a:p>
            <a:pPr lvl="5">
              <a:buFont typeface="Arial" pitchFamily="34" charset="0"/>
              <a:buChar char="•"/>
            </a:pPr>
            <a:r>
              <a:rPr lang="en-US" sz="1700" dirty="0" smtClean="0"/>
              <a:t>What value they find in the program, why they use it.</a:t>
            </a:r>
          </a:p>
          <a:p>
            <a:pPr lvl="5">
              <a:buFont typeface="Arial" pitchFamily="34" charset="0"/>
              <a:buChar char="•"/>
            </a:pPr>
            <a:endParaRPr lang="en-US" sz="1700" dirty="0"/>
          </a:p>
          <a:p>
            <a:pPr marL="457200" lvl="0" indent="-457200">
              <a:spcAft>
                <a:spcPts val="1200"/>
              </a:spcAft>
              <a:buFont typeface="+mj-lt"/>
              <a:buAutoNum type="arabicPeriod"/>
            </a:pPr>
            <a:endParaRPr lang="en-US" dirty="0"/>
          </a:p>
          <a:p>
            <a:endParaRPr lang="en-US" dirty="0"/>
          </a:p>
          <a:p>
            <a:pPr marL="256032" lvl="1">
              <a:spcBef>
                <a:spcPts val="1500"/>
              </a:spcBef>
              <a:spcAft>
                <a:spcPts val="0"/>
              </a:spcAft>
            </a:pPr>
            <a:r>
              <a:rPr lang="en-US" sz="2000" b="1" i="0" dirty="0" smtClean="0"/>
              <a:t> </a:t>
            </a:r>
            <a:endParaRPr lang="en-US" sz="2000" b="1" i="0" dirty="0"/>
          </a:p>
        </p:txBody>
      </p:sp>
      <p:sp>
        <p:nvSpPr>
          <p:cNvPr id="8" name="Text Placeholder 2"/>
          <p:cNvSpPr>
            <a:spLocks noGrp="1"/>
          </p:cNvSpPr>
          <p:nvPr/>
        </p:nvSpPr>
        <p:spPr bwMode="auto">
          <a:xfrm>
            <a:off x="933318" y="982679"/>
            <a:ext cx="6188149" cy="3810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marL="201168" algn="l" rtl="0" eaLnBrk="1" fontAlgn="base" hangingPunct="1">
              <a:lnSpc>
                <a:spcPct val="95000"/>
              </a:lnSpc>
              <a:spcBef>
                <a:spcPts val="1500"/>
              </a:spcBef>
              <a:spcAft>
                <a:spcPct val="0"/>
              </a:spcAft>
              <a:buClr>
                <a:schemeClr val="accent1"/>
              </a:buClr>
              <a:buSzPct val="90000"/>
              <a:buFont typeface="Wingdings" pitchFamily="2" charset="2"/>
              <a:defRPr sz="2400" b="1" cap="all" baseline="0">
                <a:solidFill>
                  <a:schemeClr val="accent1"/>
                </a:solidFill>
                <a:latin typeface="+mj-lt"/>
                <a:ea typeface="+mn-ea"/>
                <a:cs typeface="+mn-cs"/>
              </a:defRPr>
            </a:lvl1pPr>
            <a:lvl2pPr marL="201168" indent="-227013" algn="l" rtl="0" eaLnBrk="1" fontAlgn="base" hangingPunct="1">
              <a:lnSpc>
                <a:spcPct val="95000"/>
              </a:lnSpc>
              <a:spcBef>
                <a:spcPts val="1250"/>
              </a:spcBef>
              <a:spcAft>
                <a:spcPct val="0"/>
              </a:spcAft>
              <a:buClr>
                <a:schemeClr val="tx1"/>
              </a:buClr>
              <a:buSzPct val="100000"/>
              <a:buFont typeface="Georgia" panose="02040502050405020303" pitchFamily="18" charset="0"/>
              <a:buChar char="»"/>
              <a:defRPr sz="2000">
                <a:solidFill>
                  <a:schemeClr val="tx1"/>
                </a:solidFill>
                <a:latin typeface="+mn-lt"/>
                <a:cs typeface="+mn-cs"/>
              </a:defRPr>
            </a:lvl2pPr>
            <a:lvl3pPr marL="201168" indent="-188913" algn="l" rtl="0" eaLnBrk="1" fontAlgn="base" hangingPunct="1">
              <a:spcBef>
                <a:spcPts val="900"/>
              </a:spcBef>
              <a:spcAft>
                <a:spcPts val="0"/>
              </a:spcAft>
              <a:buClr>
                <a:schemeClr val="tx1"/>
              </a:buClr>
              <a:buSzPct val="100000"/>
              <a:buFont typeface="Georgia" panose="02040502050405020303" pitchFamily="18" charset="0"/>
              <a:buChar char="»"/>
              <a:defRPr sz="2000">
                <a:solidFill>
                  <a:schemeClr val="tx1"/>
                </a:solidFill>
                <a:latin typeface="+mn-lt"/>
                <a:cs typeface="+mn-cs"/>
              </a:defRPr>
            </a:lvl3pPr>
            <a:lvl4pPr marL="201168" indent="-192024" algn="l" rtl="0" eaLnBrk="1" fontAlgn="base" hangingPunct="1">
              <a:spcBef>
                <a:spcPts val="900"/>
              </a:spcBef>
              <a:spcAft>
                <a:spcPts val="0"/>
              </a:spcAft>
              <a:buClr>
                <a:schemeClr val="accent2"/>
              </a:buClr>
              <a:buSzPct val="90000"/>
              <a:buFont typeface="Wingdings" panose="05000000000000000000" pitchFamily="2" charset="2"/>
              <a:buChar char="§"/>
              <a:defRPr sz="2000">
                <a:solidFill>
                  <a:schemeClr val="tx1"/>
                </a:solidFill>
                <a:latin typeface="+mn-lt"/>
                <a:cs typeface="+mn-cs"/>
              </a:defRPr>
            </a:lvl4pPr>
            <a:lvl5pPr marL="201168" indent="-192024" algn="l" rtl="0" eaLnBrk="1" fontAlgn="base" hangingPunct="1">
              <a:spcBef>
                <a:spcPts val="900"/>
              </a:spcBef>
              <a:spcAft>
                <a:spcPts val="0"/>
              </a:spcAft>
              <a:buClr>
                <a:schemeClr val="accent2"/>
              </a:buClr>
              <a:buFont typeface="Arial" charset="0"/>
              <a:buChar char="­"/>
              <a:defRPr sz="2000">
                <a:solidFill>
                  <a:schemeClr val="tx1"/>
                </a:solidFill>
                <a:latin typeface="+mn-lt"/>
                <a:cs typeface="+mn-cs"/>
              </a:defRPr>
            </a:lvl5pPr>
            <a:lvl6pPr marL="12096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6pPr>
            <a:lvl7pPr marL="16668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7pPr>
            <a:lvl8pPr marL="21240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8pPr>
            <a:lvl9pPr marL="25812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9pPr>
          </a:lstStyle>
          <a:p>
            <a:r>
              <a:rPr lang="en-US" dirty="0" smtClean="0"/>
              <a:t>For each segment, Consider:</a:t>
            </a:r>
            <a:endParaRPr lang="en-US" dirty="0"/>
          </a:p>
        </p:txBody>
      </p:sp>
    </p:spTree>
    <p:extLst>
      <p:ext uri="{BB962C8B-B14F-4D97-AF65-F5344CB8AC3E}">
        <p14:creationId xmlns:p14="http://schemas.microsoft.com/office/powerpoint/2010/main" val="94510749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0" y="0"/>
            <a:ext cx="9144000" cy="5148072"/>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95000"/>
              </a:lnSpc>
              <a:spcBef>
                <a:spcPct val="50000"/>
              </a:spcBef>
              <a:spcAft>
                <a:spcPct val="0"/>
              </a:spcAft>
              <a:buClrTx/>
              <a:buSzTx/>
              <a:buFontTx/>
              <a:buNone/>
              <a:tabLst/>
            </a:pPr>
            <a:endParaRPr kumimoji="0" lang="en-US" sz="1800" b="0" i="0" u="none" strike="noStrike" cap="none" normalizeH="0" baseline="0" smtClean="0">
              <a:ln>
                <a:noFill/>
              </a:ln>
              <a:solidFill>
                <a:schemeClr val="bg1"/>
              </a:solidFill>
              <a:effectLst/>
              <a:latin typeface="Arial" charset="0"/>
              <a:cs typeface="Arial" charset="0"/>
            </a:endParaRPr>
          </a:p>
        </p:txBody>
      </p:sp>
      <p:pic>
        <p:nvPicPr>
          <p:cNvPr id="7" name="Picture 6"/>
          <p:cNvPicPr>
            <a:picLocks noChangeAspect="1"/>
          </p:cNvPicPr>
          <p:nvPr/>
        </p:nvPicPr>
        <p:blipFill>
          <a:blip r:embed="rId3"/>
          <a:stretch>
            <a:fillRect/>
          </a:stretch>
        </p:blipFill>
        <p:spPr>
          <a:xfrm>
            <a:off x="1320035" y="82502"/>
            <a:ext cx="6215171" cy="4854185"/>
          </a:xfrm>
          <a:prstGeom prst="rect">
            <a:avLst/>
          </a:prstGeom>
        </p:spPr>
      </p:pic>
    </p:spTree>
    <p:extLst>
      <p:ext uri="{BB962C8B-B14F-4D97-AF65-F5344CB8AC3E}">
        <p14:creationId xmlns:p14="http://schemas.microsoft.com/office/powerpoint/2010/main" val="219072853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33092" y="115164"/>
            <a:ext cx="3734816" cy="514350"/>
          </a:xfrm>
        </p:spPr>
        <p:txBody>
          <a:bodyPr/>
          <a:lstStyle/>
          <a:p>
            <a:r>
              <a:rPr lang="en-US" dirty="0" smtClean="0"/>
              <a:t>Case Study:</a:t>
            </a:r>
            <a:endParaRPr lang="en-US" dirty="0"/>
          </a:p>
        </p:txBody>
      </p:sp>
      <p:sp>
        <p:nvSpPr>
          <p:cNvPr id="7" name="Text Placeholder 6"/>
          <p:cNvSpPr>
            <a:spLocks noGrp="1"/>
          </p:cNvSpPr>
          <p:nvPr>
            <p:ph type="body" sz="quarter" idx="16"/>
          </p:nvPr>
        </p:nvSpPr>
        <p:spPr>
          <a:xfrm>
            <a:off x="795703" y="1621935"/>
            <a:ext cx="3791927" cy="2635250"/>
          </a:xfrm>
        </p:spPr>
        <p:txBody>
          <a:bodyPr/>
          <a:lstStyle/>
          <a:p>
            <a:r>
              <a:rPr lang="en-US" b="1" dirty="0" smtClean="0"/>
              <a:t>VESTA </a:t>
            </a:r>
            <a:r>
              <a:rPr lang="en-US" dirty="0" smtClean="0"/>
              <a:t>establishes </a:t>
            </a:r>
            <a:r>
              <a:rPr lang="en-US" dirty="0"/>
              <a:t>programs of study in viticulture, enology, and wine business entrepreneurship through collaborations with educational institutions, government and industry. This unique partnership of universities and community colleges across the nation provides students access to online coursework, thereby enabling learning to occur anytime, anywhere.</a:t>
            </a:r>
          </a:p>
        </p:txBody>
      </p:sp>
      <p:sp>
        <p:nvSpPr>
          <p:cNvPr id="3" name="TextBox 2"/>
          <p:cNvSpPr txBox="1"/>
          <p:nvPr/>
        </p:nvSpPr>
        <p:spPr>
          <a:xfrm>
            <a:off x="6010031" y="3337169"/>
            <a:ext cx="2587247" cy="253146"/>
          </a:xfrm>
          <a:prstGeom prst="rect">
            <a:avLst/>
          </a:prstGeom>
          <a:noFill/>
        </p:spPr>
        <p:txBody>
          <a:bodyPr wrap="none" lIns="0" rIns="0" rtlCol="0">
            <a:spAutoFit/>
          </a:bodyPr>
          <a:lstStyle/>
          <a:p>
            <a:pPr algn="l"/>
            <a:r>
              <a:rPr lang="en-US" sz="1100" i="1" dirty="0" smtClean="0">
                <a:solidFill>
                  <a:schemeClr val="accent4"/>
                </a:solidFill>
                <a:latin typeface="+mn-lt"/>
              </a:rPr>
              <a:t>Michelle </a:t>
            </a:r>
            <a:r>
              <a:rPr lang="en-US" sz="1100" i="1" dirty="0" err="1" smtClean="0">
                <a:solidFill>
                  <a:schemeClr val="accent4"/>
                </a:solidFill>
                <a:latin typeface="+mn-lt"/>
              </a:rPr>
              <a:t>Norgren</a:t>
            </a:r>
            <a:r>
              <a:rPr lang="en-US" sz="1100" i="1" dirty="0" smtClean="0">
                <a:solidFill>
                  <a:schemeClr val="accent4"/>
                </a:solidFill>
                <a:latin typeface="+mn-lt"/>
              </a:rPr>
              <a:t>, Principal Investigator</a:t>
            </a:r>
          </a:p>
        </p:txBody>
      </p:sp>
      <p:sp>
        <p:nvSpPr>
          <p:cNvPr id="4" name="Rectangle 3"/>
          <p:cNvSpPr/>
          <p:nvPr/>
        </p:nvSpPr>
        <p:spPr>
          <a:xfrm>
            <a:off x="287215" y="563933"/>
            <a:ext cx="4572000" cy="794064"/>
          </a:xfrm>
          <a:prstGeom prst="rect">
            <a:avLst/>
          </a:prstGeom>
        </p:spPr>
        <p:txBody>
          <a:bodyPr>
            <a:spAutoFit/>
          </a:bodyPr>
          <a:lstStyle/>
          <a:p>
            <a:pPr algn="l"/>
            <a:r>
              <a:rPr lang="en-US" sz="2400" b="1" dirty="0">
                <a:solidFill>
                  <a:schemeClr val="accent1"/>
                </a:solidFill>
                <a:latin typeface="+mj-lt"/>
              </a:rPr>
              <a:t>VESTA (Viticulture and Enology Science and Technology Alliance)</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59215" y="32344"/>
            <a:ext cx="4238908" cy="3179181"/>
          </a:xfrm>
          <a:prstGeom prst="rect">
            <a:avLst/>
          </a:prstGeom>
        </p:spPr>
      </p:pic>
    </p:spTree>
    <p:extLst>
      <p:ext uri="{BB962C8B-B14F-4D97-AF65-F5344CB8AC3E}">
        <p14:creationId xmlns:p14="http://schemas.microsoft.com/office/powerpoint/2010/main" val="41127770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162" y="131104"/>
            <a:ext cx="8167909" cy="514350"/>
          </a:xfrm>
        </p:spPr>
        <p:txBody>
          <a:bodyPr/>
          <a:lstStyle/>
          <a:p>
            <a:r>
              <a:rPr lang="en-US" sz="2400" dirty="0" smtClean="0"/>
              <a:t>Case Study: </a:t>
            </a:r>
            <a:r>
              <a:rPr lang="en-US" sz="2400" dirty="0" smtClean="0"/>
              <a:t>VESTA</a:t>
            </a:r>
            <a:r>
              <a:rPr lang="en-US" sz="2400" dirty="0" smtClean="0"/>
              <a:t/>
            </a:r>
            <a:br>
              <a:rPr lang="en-US" sz="2400" dirty="0" smtClean="0"/>
            </a:br>
            <a:r>
              <a:rPr lang="en-US" sz="2400" dirty="0"/>
              <a:t/>
            </a:r>
            <a:br>
              <a:rPr lang="en-US" sz="2400" dirty="0"/>
            </a:br>
            <a:endParaRPr lang="en-US" sz="2400" dirty="0"/>
          </a:p>
        </p:txBody>
      </p:sp>
      <p:sp>
        <p:nvSpPr>
          <p:cNvPr id="11" name="Text Placeholder 3"/>
          <p:cNvSpPr>
            <a:spLocks noGrp="1"/>
          </p:cNvSpPr>
          <p:nvPr/>
        </p:nvSpPr>
        <p:spPr bwMode="auto">
          <a:xfrm>
            <a:off x="636926" y="1452033"/>
            <a:ext cx="7575551" cy="6950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marL="201168" indent="0" algn="l" rtl="0" eaLnBrk="1" fontAlgn="base" hangingPunct="1">
              <a:lnSpc>
                <a:spcPct val="95000"/>
              </a:lnSpc>
              <a:spcBef>
                <a:spcPts val="0"/>
              </a:spcBef>
              <a:spcAft>
                <a:spcPct val="0"/>
              </a:spcAft>
              <a:buClr>
                <a:schemeClr val="accent1"/>
              </a:buClr>
              <a:buSzPct val="90000"/>
              <a:buFont typeface="Wingdings" pitchFamily="2" charset="2"/>
              <a:defRPr sz="1700" i="1">
                <a:solidFill>
                  <a:schemeClr val="accent2"/>
                </a:solidFill>
                <a:latin typeface="+mn-lt"/>
                <a:ea typeface="+mn-ea"/>
                <a:cs typeface="+mn-cs"/>
              </a:defRPr>
            </a:lvl1pPr>
            <a:lvl2pPr marL="201168" indent="0" algn="l" rtl="0" eaLnBrk="1" fontAlgn="base" hangingPunct="1">
              <a:lnSpc>
                <a:spcPct val="95000"/>
              </a:lnSpc>
              <a:spcBef>
                <a:spcPts val="0"/>
              </a:spcBef>
              <a:spcAft>
                <a:spcPts val="1500"/>
              </a:spcAft>
              <a:buClr>
                <a:schemeClr val="tx1"/>
              </a:buClr>
              <a:buSzPct val="100000"/>
              <a:buFont typeface="Georgia" panose="02040502050405020303" pitchFamily="18" charset="0"/>
              <a:buNone/>
              <a:defRPr sz="1700" i="1">
                <a:solidFill>
                  <a:schemeClr val="tx1"/>
                </a:solidFill>
                <a:latin typeface="+mn-lt"/>
                <a:cs typeface="+mn-cs"/>
              </a:defRPr>
            </a:lvl2pPr>
            <a:lvl3pPr marL="201168" indent="0" algn="l" rtl="0" eaLnBrk="1" fontAlgn="base" hangingPunct="1">
              <a:lnSpc>
                <a:spcPct val="95000"/>
              </a:lnSpc>
              <a:spcBef>
                <a:spcPts val="0"/>
              </a:spcBef>
              <a:spcAft>
                <a:spcPts val="1500"/>
              </a:spcAft>
              <a:buClr>
                <a:schemeClr val="tx1"/>
              </a:buClr>
              <a:buSzPct val="100000"/>
              <a:buFont typeface="Georgia" panose="02040502050405020303" pitchFamily="18" charset="0"/>
              <a:buNone/>
              <a:defRPr sz="1500">
                <a:solidFill>
                  <a:schemeClr val="tx1"/>
                </a:solidFill>
                <a:latin typeface="+mn-lt"/>
                <a:cs typeface="+mn-cs"/>
              </a:defRPr>
            </a:lvl3pPr>
            <a:lvl4pPr marL="201168" indent="0" algn="l" rtl="0" eaLnBrk="1" fontAlgn="base" hangingPunct="1">
              <a:spcBef>
                <a:spcPts val="0"/>
              </a:spcBef>
              <a:spcAft>
                <a:spcPts val="1500"/>
              </a:spcAft>
              <a:buClr>
                <a:schemeClr val="accent2"/>
              </a:buClr>
              <a:buSzPct val="90000"/>
              <a:buFont typeface="Wingdings" panose="05000000000000000000" pitchFamily="2" charset="2"/>
              <a:buNone/>
              <a:defRPr sz="1100">
                <a:solidFill>
                  <a:schemeClr val="accent4"/>
                </a:solidFill>
                <a:latin typeface="+mn-lt"/>
                <a:cs typeface="+mn-cs"/>
              </a:defRPr>
            </a:lvl4pPr>
            <a:lvl5pPr marL="9144" indent="0" algn="l" rtl="0" eaLnBrk="1" fontAlgn="base" hangingPunct="1">
              <a:spcBef>
                <a:spcPts val="900"/>
              </a:spcBef>
              <a:spcAft>
                <a:spcPts val="0"/>
              </a:spcAft>
              <a:buClr>
                <a:schemeClr val="accent2"/>
              </a:buClr>
              <a:buFont typeface="Arial" charset="0"/>
              <a:buNone/>
              <a:defRPr sz="2000">
                <a:solidFill>
                  <a:schemeClr val="tx1"/>
                </a:solidFill>
                <a:latin typeface="+mn-lt"/>
                <a:cs typeface="+mn-cs"/>
              </a:defRPr>
            </a:lvl5pPr>
            <a:lvl6pPr marL="12096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6pPr>
            <a:lvl7pPr marL="16668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7pPr>
            <a:lvl8pPr marL="21240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8pPr>
            <a:lvl9pPr marL="25812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9pPr>
          </a:lstStyle>
          <a:p>
            <a:pPr lvl="5">
              <a:buFont typeface="Arial" pitchFamily="34" charset="0"/>
              <a:buChar char="•"/>
            </a:pPr>
            <a:endParaRPr lang="en-US" sz="1700" dirty="0"/>
          </a:p>
          <a:p>
            <a:pPr marL="457200" lvl="0" indent="-457200">
              <a:spcAft>
                <a:spcPts val="1200"/>
              </a:spcAft>
              <a:buFont typeface="+mj-lt"/>
              <a:buAutoNum type="arabicPeriod"/>
            </a:pPr>
            <a:endParaRPr lang="en-US" dirty="0"/>
          </a:p>
          <a:p>
            <a:endParaRPr lang="en-US" dirty="0"/>
          </a:p>
          <a:p>
            <a:pPr marL="256032" lvl="1">
              <a:spcBef>
                <a:spcPts val="1500"/>
              </a:spcBef>
              <a:spcAft>
                <a:spcPts val="0"/>
              </a:spcAft>
            </a:pPr>
            <a:r>
              <a:rPr lang="en-US" sz="2000" b="1" i="0" dirty="0" smtClean="0"/>
              <a:t> </a:t>
            </a:r>
            <a:endParaRPr lang="en-US" sz="2000" b="1" i="0" dirty="0"/>
          </a:p>
        </p:txBody>
      </p:sp>
      <p:sp>
        <p:nvSpPr>
          <p:cNvPr id="14" name="Text Placeholder 3"/>
          <p:cNvSpPr>
            <a:spLocks noGrp="1"/>
          </p:cNvSpPr>
          <p:nvPr/>
        </p:nvSpPr>
        <p:spPr bwMode="auto">
          <a:xfrm>
            <a:off x="731520" y="3898661"/>
            <a:ext cx="7575551" cy="610264"/>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marL="201168" indent="0" algn="l" rtl="0" eaLnBrk="1" fontAlgn="base" hangingPunct="1">
              <a:lnSpc>
                <a:spcPct val="95000"/>
              </a:lnSpc>
              <a:spcBef>
                <a:spcPts val="0"/>
              </a:spcBef>
              <a:spcAft>
                <a:spcPct val="0"/>
              </a:spcAft>
              <a:buClr>
                <a:schemeClr val="accent1"/>
              </a:buClr>
              <a:buSzPct val="90000"/>
              <a:buFont typeface="Wingdings" pitchFamily="2" charset="2"/>
              <a:defRPr sz="1700" i="1">
                <a:solidFill>
                  <a:schemeClr val="accent2"/>
                </a:solidFill>
                <a:latin typeface="+mn-lt"/>
                <a:ea typeface="+mn-ea"/>
                <a:cs typeface="+mn-cs"/>
              </a:defRPr>
            </a:lvl1pPr>
            <a:lvl2pPr marL="201168" indent="0" algn="l" rtl="0" eaLnBrk="1" fontAlgn="base" hangingPunct="1">
              <a:lnSpc>
                <a:spcPct val="95000"/>
              </a:lnSpc>
              <a:spcBef>
                <a:spcPts val="0"/>
              </a:spcBef>
              <a:spcAft>
                <a:spcPts val="1500"/>
              </a:spcAft>
              <a:buClr>
                <a:schemeClr val="tx1"/>
              </a:buClr>
              <a:buSzPct val="100000"/>
              <a:buFont typeface="Georgia" panose="02040502050405020303" pitchFamily="18" charset="0"/>
              <a:buNone/>
              <a:defRPr sz="1700" i="1">
                <a:solidFill>
                  <a:schemeClr val="tx1"/>
                </a:solidFill>
                <a:latin typeface="+mn-lt"/>
                <a:cs typeface="+mn-cs"/>
              </a:defRPr>
            </a:lvl2pPr>
            <a:lvl3pPr marL="201168" indent="0" algn="l" rtl="0" eaLnBrk="1" fontAlgn="base" hangingPunct="1">
              <a:lnSpc>
                <a:spcPct val="95000"/>
              </a:lnSpc>
              <a:spcBef>
                <a:spcPts val="0"/>
              </a:spcBef>
              <a:spcAft>
                <a:spcPts val="1500"/>
              </a:spcAft>
              <a:buClr>
                <a:schemeClr val="tx1"/>
              </a:buClr>
              <a:buSzPct val="100000"/>
              <a:buFont typeface="Georgia" panose="02040502050405020303" pitchFamily="18" charset="0"/>
              <a:buNone/>
              <a:defRPr sz="1500">
                <a:solidFill>
                  <a:schemeClr val="tx1"/>
                </a:solidFill>
                <a:latin typeface="+mn-lt"/>
                <a:cs typeface="+mn-cs"/>
              </a:defRPr>
            </a:lvl3pPr>
            <a:lvl4pPr marL="201168" indent="0" algn="l" rtl="0" eaLnBrk="1" fontAlgn="base" hangingPunct="1">
              <a:spcBef>
                <a:spcPts val="0"/>
              </a:spcBef>
              <a:spcAft>
                <a:spcPts val="1500"/>
              </a:spcAft>
              <a:buClr>
                <a:schemeClr val="accent2"/>
              </a:buClr>
              <a:buSzPct val="90000"/>
              <a:buFont typeface="Wingdings" panose="05000000000000000000" pitchFamily="2" charset="2"/>
              <a:buNone/>
              <a:defRPr sz="1100">
                <a:solidFill>
                  <a:schemeClr val="accent4"/>
                </a:solidFill>
                <a:latin typeface="+mn-lt"/>
                <a:cs typeface="+mn-cs"/>
              </a:defRPr>
            </a:lvl4pPr>
            <a:lvl5pPr marL="9144" indent="0" algn="l" rtl="0" eaLnBrk="1" fontAlgn="base" hangingPunct="1">
              <a:spcBef>
                <a:spcPts val="900"/>
              </a:spcBef>
              <a:spcAft>
                <a:spcPts val="0"/>
              </a:spcAft>
              <a:buClr>
                <a:schemeClr val="accent2"/>
              </a:buClr>
              <a:buFont typeface="Arial" charset="0"/>
              <a:buNone/>
              <a:defRPr sz="2000">
                <a:solidFill>
                  <a:schemeClr val="tx1"/>
                </a:solidFill>
                <a:latin typeface="+mn-lt"/>
                <a:cs typeface="+mn-cs"/>
              </a:defRPr>
            </a:lvl5pPr>
            <a:lvl6pPr marL="12096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6pPr>
            <a:lvl7pPr marL="16668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7pPr>
            <a:lvl8pPr marL="21240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8pPr>
            <a:lvl9pPr marL="25812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9pPr>
          </a:lstStyle>
          <a:p>
            <a:pPr marL="256032" lvl="3">
              <a:lnSpc>
                <a:spcPct val="105000"/>
              </a:lnSpc>
              <a:spcBef>
                <a:spcPts val="1500"/>
              </a:spcBef>
              <a:spcAft>
                <a:spcPts val="0"/>
              </a:spcAft>
            </a:pPr>
            <a:endParaRPr lang="en-US" dirty="0"/>
          </a:p>
        </p:txBody>
      </p:sp>
      <p:sp>
        <p:nvSpPr>
          <p:cNvPr id="7" name="Text Placeholder 3"/>
          <p:cNvSpPr>
            <a:spLocks noGrp="1"/>
          </p:cNvSpPr>
          <p:nvPr/>
        </p:nvSpPr>
        <p:spPr bwMode="auto">
          <a:xfrm>
            <a:off x="636925" y="3076180"/>
            <a:ext cx="7575551" cy="6950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marL="201168" indent="0" algn="l" rtl="0" eaLnBrk="1" fontAlgn="base" hangingPunct="1">
              <a:lnSpc>
                <a:spcPct val="95000"/>
              </a:lnSpc>
              <a:spcBef>
                <a:spcPts val="0"/>
              </a:spcBef>
              <a:spcAft>
                <a:spcPct val="0"/>
              </a:spcAft>
              <a:buClr>
                <a:schemeClr val="accent1"/>
              </a:buClr>
              <a:buSzPct val="90000"/>
              <a:buFont typeface="Wingdings" pitchFamily="2" charset="2"/>
              <a:defRPr sz="1700" i="1">
                <a:solidFill>
                  <a:schemeClr val="accent2"/>
                </a:solidFill>
                <a:latin typeface="+mn-lt"/>
                <a:ea typeface="+mn-ea"/>
                <a:cs typeface="+mn-cs"/>
              </a:defRPr>
            </a:lvl1pPr>
            <a:lvl2pPr marL="201168" indent="0" algn="l" rtl="0" eaLnBrk="1" fontAlgn="base" hangingPunct="1">
              <a:lnSpc>
                <a:spcPct val="95000"/>
              </a:lnSpc>
              <a:spcBef>
                <a:spcPts val="0"/>
              </a:spcBef>
              <a:spcAft>
                <a:spcPts val="1500"/>
              </a:spcAft>
              <a:buClr>
                <a:schemeClr val="tx1"/>
              </a:buClr>
              <a:buSzPct val="100000"/>
              <a:buFont typeface="Georgia" panose="02040502050405020303" pitchFamily="18" charset="0"/>
              <a:buNone/>
              <a:defRPr sz="1700" i="1">
                <a:solidFill>
                  <a:schemeClr val="tx1"/>
                </a:solidFill>
                <a:latin typeface="+mn-lt"/>
                <a:cs typeface="+mn-cs"/>
              </a:defRPr>
            </a:lvl2pPr>
            <a:lvl3pPr marL="201168" indent="0" algn="l" rtl="0" eaLnBrk="1" fontAlgn="base" hangingPunct="1">
              <a:lnSpc>
                <a:spcPct val="95000"/>
              </a:lnSpc>
              <a:spcBef>
                <a:spcPts val="0"/>
              </a:spcBef>
              <a:spcAft>
                <a:spcPts val="1500"/>
              </a:spcAft>
              <a:buClr>
                <a:schemeClr val="tx1"/>
              </a:buClr>
              <a:buSzPct val="100000"/>
              <a:buFont typeface="Georgia" panose="02040502050405020303" pitchFamily="18" charset="0"/>
              <a:buNone/>
              <a:defRPr sz="1500">
                <a:solidFill>
                  <a:schemeClr val="tx1"/>
                </a:solidFill>
                <a:latin typeface="+mn-lt"/>
                <a:cs typeface="+mn-cs"/>
              </a:defRPr>
            </a:lvl3pPr>
            <a:lvl4pPr marL="201168" indent="0" algn="l" rtl="0" eaLnBrk="1" fontAlgn="base" hangingPunct="1">
              <a:spcBef>
                <a:spcPts val="0"/>
              </a:spcBef>
              <a:spcAft>
                <a:spcPts val="1500"/>
              </a:spcAft>
              <a:buClr>
                <a:schemeClr val="accent2"/>
              </a:buClr>
              <a:buSzPct val="90000"/>
              <a:buFont typeface="Wingdings" panose="05000000000000000000" pitchFamily="2" charset="2"/>
              <a:buNone/>
              <a:defRPr sz="1100">
                <a:solidFill>
                  <a:schemeClr val="accent4"/>
                </a:solidFill>
                <a:latin typeface="+mn-lt"/>
                <a:cs typeface="+mn-cs"/>
              </a:defRPr>
            </a:lvl4pPr>
            <a:lvl5pPr marL="9144" indent="0" algn="l" rtl="0" eaLnBrk="1" fontAlgn="base" hangingPunct="1">
              <a:spcBef>
                <a:spcPts val="900"/>
              </a:spcBef>
              <a:spcAft>
                <a:spcPts val="0"/>
              </a:spcAft>
              <a:buClr>
                <a:schemeClr val="accent2"/>
              </a:buClr>
              <a:buFont typeface="Arial" charset="0"/>
              <a:buNone/>
              <a:defRPr sz="2000">
                <a:solidFill>
                  <a:schemeClr val="tx1"/>
                </a:solidFill>
                <a:latin typeface="+mn-lt"/>
                <a:cs typeface="+mn-cs"/>
              </a:defRPr>
            </a:lvl5pPr>
            <a:lvl6pPr marL="12096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6pPr>
            <a:lvl7pPr marL="16668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7pPr>
            <a:lvl8pPr marL="21240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8pPr>
            <a:lvl9pPr marL="25812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9pPr>
          </a:lstStyle>
          <a:p>
            <a:pPr lvl="5">
              <a:buFont typeface="Arial" pitchFamily="34" charset="0"/>
              <a:buChar char="•"/>
            </a:pPr>
            <a:endParaRPr lang="en-US" sz="1700" dirty="0"/>
          </a:p>
          <a:p>
            <a:pPr marL="457200" lvl="0" indent="-457200">
              <a:spcAft>
                <a:spcPts val="1200"/>
              </a:spcAft>
              <a:buFont typeface="+mj-lt"/>
              <a:buAutoNum type="arabicPeriod"/>
            </a:pPr>
            <a:endParaRPr lang="en-US" dirty="0"/>
          </a:p>
          <a:p>
            <a:endParaRPr lang="en-US" dirty="0"/>
          </a:p>
          <a:p>
            <a:pPr marL="256032" lvl="1">
              <a:spcBef>
                <a:spcPts val="1500"/>
              </a:spcBef>
              <a:spcAft>
                <a:spcPts val="0"/>
              </a:spcAft>
            </a:pPr>
            <a:r>
              <a:rPr lang="en-US" sz="2000" b="1" i="0" dirty="0" smtClean="0"/>
              <a:t> </a:t>
            </a:r>
            <a:endParaRPr lang="en-US" sz="2000" b="1" i="0" dirty="0"/>
          </a:p>
        </p:txBody>
      </p:sp>
      <p:pic>
        <p:nvPicPr>
          <p:cNvPr id="6" name="Picture 5"/>
          <p:cNvPicPr>
            <a:picLocks noChangeAspect="1"/>
          </p:cNvPicPr>
          <p:nvPr/>
        </p:nvPicPr>
        <p:blipFill rotWithShape="1">
          <a:blip r:embed="rId3"/>
          <a:srcRect t="31301"/>
          <a:stretch/>
        </p:blipFill>
        <p:spPr>
          <a:xfrm>
            <a:off x="242310" y="1584994"/>
            <a:ext cx="7961611" cy="2923931"/>
          </a:xfrm>
          <a:prstGeom prst="rect">
            <a:avLst/>
          </a:prstGeom>
        </p:spPr>
      </p:pic>
      <p:pic>
        <p:nvPicPr>
          <p:cNvPr id="3" name="Picture 2"/>
          <p:cNvPicPr>
            <a:picLocks noChangeAspect="1"/>
          </p:cNvPicPr>
          <p:nvPr/>
        </p:nvPicPr>
        <p:blipFill rotWithShape="1">
          <a:blip r:embed="rId4"/>
          <a:srcRect b="11793"/>
          <a:stretch/>
        </p:blipFill>
        <p:spPr>
          <a:xfrm>
            <a:off x="242310" y="553689"/>
            <a:ext cx="6529750" cy="1089481"/>
          </a:xfrm>
          <a:prstGeom prst="rect">
            <a:avLst/>
          </a:prstGeom>
        </p:spPr>
      </p:pic>
    </p:spTree>
    <p:extLst>
      <p:ext uri="{BB962C8B-B14F-4D97-AF65-F5344CB8AC3E}">
        <p14:creationId xmlns:p14="http://schemas.microsoft.com/office/powerpoint/2010/main" val="308645729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162" y="131104"/>
            <a:ext cx="8167909" cy="573038"/>
          </a:xfrm>
        </p:spPr>
        <p:txBody>
          <a:bodyPr/>
          <a:lstStyle/>
          <a:p>
            <a:r>
              <a:rPr lang="en-US" sz="2400" dirty="0" smtClean="0"/>
              <a:t>Case Study: </a:t>
            </a:r>
            <a:r>
              <a:rPr lang="en-US" sz="2400" dirty="0" smtClean="0"/>
              <a:t>VESTA</a:t>
            </a:r>
            <a:r>
              <a:rPr lang="en-US" sz="2400" dirty="0" smtClean="0"/>
              <a:t/>
            </a:r>
            <a:br>
              <a:rPr lang="en-US" sz="2400" dirty="0" smtClean="0"/>
            </a:br>
            <a:r>
              <a:rPr lang="en-US" sz="2400" dirty="0"/>
              <a:t/>
            </a:r>
            <a:br>
              <a:rPr lang="en-US" sz="2400" dirty="0"/>
            </a:br>
            <a:endParaRPr lang="en-US" sz="2400" dirty="0"/>
          </a:p>
        </p:txBody>
      </p:sp>
      <p:sp>
        <p:nvSpPr>
          <p:cNvPr id="11" name="Text Placeholder 3"/>
          <p:cNvSpPr>
            <a:spLocks noGrp="1"/>
          </p:cNvSpPr>
          <p:nvPr/>
        </p:nvSpPr>
        <p:spPr bwMode="auto">
          <a:xfrm>
            <a:off x="636926" y="1452033"/>
            <a:ext cx="7575551" cy="6950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marL="201168" indent="0" algn="l" rtl="0" eaLnBrk="1" fontAlgn="base" hangingPunct="1">
              <a:lnSpc>
                <a:spcPct val="95000"/>
              </a:lnSpc>
              <a:spcBef>
                <a:spcPts val="0"/>
              </a:spcBef>
              <a:spcAft>
                <a:spcPct val="0"/>
              </a:spcAft>
              <a:buClr>
                <a:schemeClr val="accent1"/>
              </a:buClr>
              <a:buSzPct val="90000"/>
              <a:buFont typeface="Wingdings" pitchFamily="2" charset="2"/>
              <a:defRPr sz="1700" i="1">
                <a:solidFill>
                  <a:schemeClr val="accent2"/>
                </a:solidFill>
                <a:latin typeface="+mn-lt"/>
                <a:ea typeface="+mn-ea"/>
                <a:cs typeface="+mn-cs"/>
              </a:defRPr>
            </a:lvl1pPr>
            <a:lvl2pPr marL="201168" indent="0" algn="l" rtl="0" eaLnBrk="1" fontAlgn="base" hangingPunct="1">
              <a:lnSpc>
                <a:spcPct val="95000"/>
              </a:lnSpc>
              <a:spcBef>
                <a:spcPts val="0"/>
              </a:spcBef>
              <a:spcAft>
                <a:spcPts val="1500"/>
              </a:spcAft>
              <a:buClr>
                <a:schemeClr val="tx1"/>
              </a:buClr>
              <a:buSzPct val="100000"/>
              <a:buFont typeface="Georgia" panose="02040502050405020303" pitchFamily="18" charset="0"/>
              <a:buNone/>
              <a:defRPr sz="1700" i="1">
                <a:solidFill>
                  <a:schemeClr val="tx1"/>
                </a:solidFill>
                <a:latin typeface="+mn-lt"/>
                <a:cs typeface="+mn-cs"/>
              </a:defRPr>
            </a:lvl2pPr>
            <a:lvl3pPr marL="201168" indent="0" algn="l" rtl="0" eaLnBrk="1" fontAlgn="base" hangingPunct="1">
              <a:lnSpc>
                <a:spcPct val="95000"/>
              </a:lnSpc>
              <a:spcBef>
                <a:spcPts val="0"/>
              </a:spcBef>
              <a:spcAft>
                <a:spcPts val="1500"/>
              </a:spcAft>
              <a:buClr>
                <a:schemeClr val="tx1"/>
              </a:buClr>
              <a:buSzPct val="100000"/>
              <a:buFont typeface="Georgia" panose="02040502050405020303" pitchFamily="18" charset="0"/>
              <a:buNone/>
              <a:defRPr sz="1500">
                <a:solidFill>
                  <a:schemeClr val="tx1"/>
                </a:solidFill>
                <a:latin typeface="+mn-lt"/>
                <a:cs typeface="+mn-cs"/>
              </a:defRPr>
            </a:lvl3pPr>
            <a:lvl4pPr marL="201168" indent="0" algn="l" rtl="0" eaLnBrk="1" fontAlgn="base" hangingPunct="1">
              <a:spcBef>
                <a:spcPts val="0"/>
              </a:spcBef>
              <a:spcAft>
                <a:spcPts val="1500"/>
              </a:spcAft>
              <a:buClr>
                <a:schemeClr val="accent2"/>
              </a:buClr>
              <a:buSzPct val="90000"/>
              <a:buFont typeface="Wingdings" panose="05000000000000000000" pitchFamily="2" charset="2"/>
              <a:buNone/>
              <a:defRPr sz="1100">
                <a:solidFill>
                  <a:schemeClr val="accent4"/>
                </a:solidFill>
                <a:latin typeface="+mn-lt"/>
                <a:cs typeface="+mn-cs"/>
              </a:defRPr>
            </a:lvl4pPr>
            <a:lvl5pPr marL="9144" indent="0" algn="l" rtl="0" eaLnBrk="1" fontAlgn="base" hangingPunct="1">
              <a:spcBef>
                <a:spcPts val="900"/>
              </a:spcBef>
              <a:spcAft>
                <a:spcPts val="0"/>
              </a:spcAft>
              <a:buClr>
                <a:schemeClr val="accent2"/>
              </a:buClr>
              <a:buFont typeface="Arial" charset="0"/>
              <a:buNone/>
              <a:defRPr sz="2000">
                <a:solidFill>
                  <a:schemeClr val="tx1"/>
                </a:solidFill>
                <a:latin typeface="+mn-lt"/>
                <a:cs typeface="+mn-cs"/>
              </a:defRPr>
            </a:lvl5pPr>
            <a:lvl6pPr marL="12096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6pPr>
            <a:lvl7pPr marL="16668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7pPr>
            <a:lvl8pPr marL="21240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8pPr>
            <a:lvl9pPr marL="25812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9pPr>
          </a:lstStyle>
          <a:p>
            <a:pPr lvl="5">
              <a:buFont typeface="Arial" pitchFamily="34" charset="0"/>
              <a:buChar char="•"/>
            </a:pPr>
            <a:endParaRPr lang="en-US" sz="1700" dirty="0"/>
          </a:p>
          <a:p>
            <a:pPr marL="457200" lvl="0" indent="-457200">
              <a:spcAft>
                <a:spcPts val="1200"/>
              </a:spcAft>
              <a:buFont typeface="+mj-lt"/>
              <a:buAutoNum type="arabicPeriod"/>
            </a:pPr>
            <a:endParaRPr lang="en-US" dirty="0"/>
          </a:p>
          <a:p>
            <a:endParaRPr lang="en-US" dirty="0"/>
          </a:p>
          <a:p>
            <a:pPr marL="256032" lvl="1">
              <a:spcBef>
                <a:spcPts val="1500"/>
              </a:spcBef>
              <a:spcAft>
                <a:spcPts val="0"/>
              </a:spcAft>
            </a:pPr>
            <a:r>
              <a:rPr lang="en-US" sz="2000" b="1" i="0" dirty="0" smtClean="0"/>
              <a:t> </a:t>
            </a:r>
            <a:endParaRPr lang="en-US" sz="2000" b="1" i="0" dirty="0"/>
          </a:p>
        </p:txBody>
      </p:sp>
      <p:sp>
        <p:nvSpPr>
          <p:cNvPr id="14" name="Text Placeholder 3"/>
          <p:cNvSpPr>
            <a:spLocks noGrp="1"/>
          </p:cNvSpPr>
          <p:nvPr/>
        </p:nvSpPr>
        <p:spPr bwMode="auto">
          <a:xfrm>
            <a:off x="731520" y="3898661"/>
            <a:ext cx="7575551" cy="610264"/>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marL="201168" indent="0" algn="l" rtl="0" eaLnBrk="1" fontAlgn="base" hangingPunct="1">
              <a:lnSpc>
                <a:spcPct val="95000"/>
              </a:lnSpc>
              <a:spcBef>
                <a:spcPts val="0"/>
              </a:spcBef>
              <a:spcAft>
                <a:spcPct val="0"/>
              </a:spcAft>
              <a:buClr>
                <a:schemeClr val="accent1"/>
              </a:buClr>
              <a:buSzPct val="90000"/>
              <a:buFont typeface="Wingdings" pitchFamily="2" charset="2"/>
              <a:defRPr sz="1700" i="1">
                <a:solidFill>
                  <a:schemeClr val="accent2"/>
                </a:solidFill>
                <a:latin typeface="+mn-lt"/>
                <a:ea typeface="+mn-ea"/>
                <a:cs typeface="+mn-cs"/>
              </a:defRPr>
            </a:lvl1pPr>
            <a:lvl2pPr marL="201168" indent="0" algn="l" rtl="0" eaLnBrk="1" fontAlgn="base" hangingPunct="1">
              <a:lnSpc>
                <a:spcPct val="95000"/>
              </a:lnSpc>
              <a:spcBef>
                <a:spcPts val="0"/>
              </a:spcBef>
              <a:spcAft>
                <a:spcPts val="1500"/>
              </a:spcAft>
              <a:buClr>
                <a:schemeClr val="tx1"/>
              </a:buClr>
              <a:buSzPct val="100000"/>
              <a:buFont typeface="Georgia" panose="02040502050405020303" pitchFamily="18" charset="0"/>
              <a:buNone/>
              <a:defRPr sz="1700" i="1">
                <a:solidFill>
                  <a:schemeClr val="tx1"/>
                </a:solidFill>
                <a:latin typeface="+mn-lt"/>
                <a:cs typeface="+mn-cs"/>
              </a:defRPr>
            </a:lvl2pPr>
            <a:lvl3pPr marL="201168" indent="0" algn="l" rtl="0" eaLnBrk="1" fontAlgn="base" hangingPunct="1">
              <a:lnSpc>
                <a:spcPct val="95000"/>
              </a:lnSpc>
              <a:spcBef>
                <a:spcPts val="0"/>
              </a:spcBef>
              <a:spcAft>
                <a:spcPts val="1500"/>
              </a:spcAft>
              <a:buClr>
                <a:schemeClr val="tx1"/>
              </a:buClr>
              <a:buSzPct val="100000"/>
              <a:buFont typeface="Georgia" panose="02040502050405020303" pitchFamily="18" charset="0"/>
              <a:buNone/>
              <a:defRPr sz="1500">
                <a:solidFill>
                  <a:schemeClr val="tx1"/>
                </a:solidFill>
                <a:latin typeface="+mn-lt"/>
                <a:cs typeface="+mn-cs"/>
              </a:defRPr>
            </a:lvl3pPr>
            <a:lvl4pPr marL="201168" indent="0" algn="l" rtl="0" eaLnBrk="1" fontAlgn="base" hangingPunct="1">
              <a:spcBef>
                <a:spcPts val="0"/>
              </a:spcBef>
              <a:spcAft>
                <a:spcPts val="1500"/>
              </a:spcAft>
              <a:buClr>
                <a:schemeClr val="accent2"/>
              </a:buClr>
              <a:buSzPct val="90000"/>
              <a:buFont typeface="Wingdings" panose="05000000000000000000" pitchFamily="2" charset="2"/>
              <a:buNone/>
              <a:defRPr sz="1100">
                <a:solidFill>
                  <a:schemeClr val="accent4"/>
                </a:solidFill>
                <a:latin typeface="+mn-lt"/>
                <a:cs typeface="+mn-cs"/>
              </a:defRPr>
            </a:lvl4pPr>
            <a:lvl5pPr marL="9144" indent="0" algn="l" rtl="0" eaLnBrk="1" fontAlgn="base" hangingPunct="1">
              <a:spcBef>
                <a:spcPts val="900"/>
              </a:spcBef>
              <a:spcAft>
                <a:spcPts val="0"/>
              </a:spcAft>
              <a:buClr>
                <a:schemeClr val="accent2"/>
              </a:buClr>
              <a:buFont typeface="Arial" charset="0"/>
              <a:buNone/>
              <a:defRPr sz="2000">
                <a:solidFill>
                  <a:schemeClr val="tx1"/>
                </a:solidFill>
                <a:latin typeface="+mn-lt"/>
                <a:cs typeface="+mn-cs"/>
              </a:defRPr>
            </a:lvl5pPr>
            <a:lvl6pPr marL="12096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6pPr>
            <a:lvl7pPr marL="16668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7pPr>
            <a:lvl8pPr marL="21240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8pPr>
            <a:lvl9pPr marL="25812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9pPr>
          </a:lstStyle>
          <a:p>
            <a:pPr marL="256032" lvl="3">
              <a:lnSpc>
                <a:spcPct val="105000"/>
              </a:lnSpc>
              <a:spcBef>
                <a:spcPts val="1500"/>
              </a:spcBef>
              <a:spcAft>
                <a:spcPts val="0"/>
              </a:spcAft>
            </a:pPr>
            <a:endParaRPr lang="en-US" dirty="0"/>
          </a:p>
        </p:txBody>
      </p:sp>
      <p:sp>
        <p:nvSpPr>
          <p:cNvPr id="7" name="Text Placeholder 3"/>
          <p:cNvSpPr>
            <a:spLocks noGrp="1"/>
          </p:cNvSpPr>
          <p:nvPr/>
        </p:nvSpPr>
        <p:spPr bwMode="auto">
          <a:xfrm>
            <a:off x="636925" y="3076180"/>
            <a:ext cx="7575551" cy="6950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marL="201168" indent="0" algn="l" rtl="0" eaLnBrk="1" fontAlgn="base" hangingPunct="1">
              <a:lnSpc>
                <a:spcPct val="95000"/>
              </a:lnSpc>
              <a:spcBef>
                <a:spcPts val="0"/>
              </a:spcBef>
              <a:spcAft>
                <a:spcPct val="0"/>
              </a:spcAft>
              <a:buClr>
                <a:schemeClr val="accent1"/>
              </a:buClr>
              <a:buSzPct val="90000"/>
              <a:buFont typeface="Wingdings" pitchFamily="2" charset="2"/>
              <a:defRPr sz="1700" i="1">
                <a:solidFill>
                  <a:schemeClr val="accent2"/>
                </a:solidFill>
                <a:latin typeface="+mn-lt"/>
                <a:ea typeface="+mn-ea"/>
                <a:cs typeface="+mn-cs"/>
              </a:defRPr>
            </a:lvl1pPr>
            <a:lvl2pPr marL="201168" indent="0" algn="l" rtl="0" eaLnBrk="1" fontAlgn="base" hangingPunct="1">
              <a:lnSpc>
                <a:spcPct val="95000"/>
              </a:lnSpc>
              <a:spcBef>
                <a:spcPts val="0"/>
              </a:spcBef>
              <a:spcAft>
                <a:spcPts val="1500"/>
              </a:spcAft>
              <a:buClr>
                <a:schemeClr val="tx1"/>
              </a:buClr>
              <a:buSzPct val="100000"/>
              <a:buFont typeface="Georgia" panose="02040502050405020303" pitchFamily="18" charset="0"/>
              <a:buNone/>
              <a:defRPr sz="1700" i="1">
                <a:solidFill>
                  <a:schemeClr val="tx1"/>
                </a:solidFill>
                <a:latin typeface="+mn-lt"/>
                <a:cs typeface="+mn-cs"/>
              </a:defRPr>
            </a:lvl2pPr>
            <a:lvl3pPr marL="201168" indent="0" algn="l" rtl="0" eaLnBrk="1" fontAlgn="base" hangingPunct="1">
              <a:lnSpc>
                <a:spcPct val="95000"/>
              </a:lnSpc>
              <a:spcBef>
                <a:spcPts val="0"/>
              </a:spcBef>
              <a:spcAft>
                <a:spcPts val="1500"/>
              </a:spcAft>
              <a:buClr>
                <a:schemeClr val="tx1"/>
              </a:buClr>
              <a:buSzPct val="100000"/>
              <a:buFont typeface="Georgia" panose="02040502050405020303" pitchFamily="18" charset="0"/>
              <a:buNone/>
              <a:defRPr sz="1500">
                <a:solidFill>
                  <a:schemeClr val="tx1"/>
                </a:solidFill>
                <a:latin typeface="+mn-lt"/>
                <a:cs typeface="+mn-cs"/>
              </a:defRPr>
            </a:lvl3pPr>
            <a:lvl4pPr marL="201168" indent="0" algn="l" rtl="0" eaLnBrk="1" fontAlgn="base" hangingPunct="1">
              <a:spcBef>
                <a:spcPts val="0"/>
              </a:spcBef>
              <a:spcAft>
                <a:spcPts val="1500"/>
              </a:spcAft>
              <a:buClr>
                <a:schemeClr val="accent2"/>
              </a:buClr>
              <a:buSzPct val="90000"/>
              <a:buFont typeface="Wingdings" panose="05000000000000000000" pitchFamily="2" charset="2"/>
              <a:buNone/>
              <a:defRPr sz="1100">
                <a:solidFill>
                  <a:schemeClr val="accent4"/>
                </a:solidFill>
                <a:latin typeface="+mn-lt"/>
                <a:cs typeface="+mn-cs"/>
              </a:defRPr>
            </a:lvl4pPr>
            <a:lvl5pPr marL="9144" indent="0" algn="l" rtl="0" eaLnBrk="1" fontAlgn="base" hangingPunct="1">
              <a:spcBef>
                <a:spcPts val="900"/>
              </a:spcBef>
              <a:spcAft>
                <a:spcPts val="0"/>
              </a:spcAft>
              <a:buClr>
                <a:schemeClr val="accent2"/>
              </a:buClr>
              <a:buFont typeface="Arial" charset="0"/>
              <a:buNone/>
              <a:defRPr sz="2000">
                <a:solidFill>
                  <a:schemeClr val="tx1"/>
                </a:solidFill>
                <a:latin typeface="+mn-lt"/>
                <a:cs typeface="+mn-cs"/>
              </a:defRPr>
            </a:lvl5pPr>
            <a:lvl6pPr marL="12096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6pPr>
            <a:lvl7pPr marL="16668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7pPr>
            <a:lvl8pPr marL="21240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8pPr>
            <a:lvl9pPr marL="25812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9pPr>
          </a:lstStyle>
          <a:p>
            <a:pPr lvl="5">
              <a:buFont typeface="Arial" pitchFamily="34" charset="0"/>
              <a:buChar char="•"/>
            </a:pPr>
            <a:endParaRPr lang="en-US" sz="1700" dirty="0"/>
          </a:p>
          <a:p>
            <a:pPr marL="457200" lvl="0" indent="-457200">
              <a:spcAft>
                <a:spcPts val="1200"/>
              </a:spcAft>
              <a:buFont typeface="+mj-lt"/>
              <a:buAutoNum type="arabicPeriod"/>
            </a:pPr>
            <a:endParaRPr lang="en-US" dirty="0"/>
          </a:p>
          <a:p>
            <a:endParaRPr lang="en-US" dirty="0"/>
          </a:p>
          <a:p>
            <a:pPr marL="256032" lvl="1">
              <a:spcBef>
                <a:spcPts val="1500"/>
              </a:spcBef>
              <a:spcAft>
                <a:spcPts val="0"/>
              </a:spcAft>
            </a:pPr>
            <a:r>
              <a:rPr lang="en-US" sz="2000" b="1" i="0" dirty="0" smtClean="0"/>
              <a:t> </a:t>
            </a:r>
            <a:endParaRPr lang="en-US" sz="2000" b="1" i="0" dirty="0"/>
          </a:p>
        </p:txBody>
      </p:sp>
      <p:pic>
        <p:nvPicPr>
          <p:cNvPr id="8" name="Picture 7"/>
          <p:cNvPicPr>
            <a:picLocks noChangeAspect="1"/>
          </p:cNvPicPr>
          <p:nvPr/>
        </p:nvPicPr>
        <p:blipFill rotWithShape="1">
          <a:blip r:embed="rId3"/>
          <a:srcRect t="28728" b="4082"/>
          <a:stretch/>
        </p:blipFill>
        <p:spPr>
          <a:xfrm>
            <a:off x="312219" y="1556253"/>
            <a:ext cx="7590369" cy="3039854"/>
          </a:xfrm>
          <a:prstGeom prst="rect">
            <a:avLst/>
          </a:prstGeom>
        </p:spPr>
      </p:pic>
      <p:pic>
        <p:nvPicPr>
          <p:cNvPr id="12" name="Picture 11"/>
          <p:cNvPicPr>
            <a:picLocks noChangeAspect="1"/>
          </p:cNvPicPr>
          <p:nvPr/>
        </p:nvPicPr>
        <p:blipFill rotWithShape="1">
          <a:blip r:embed="rId4"/>
          <a:srcRect b="11793"/>
          <a:stretch/>
        </p:blipFill>
        <p:spPr>
          <a:xfrm>
            <a:off x="262936" y="481237"/>
            <a:ext cx="6529750" cy="1089481"/>
          </a:xfrm>
          <a:prstGeom prst="rect">
            <a:avLst/>
          </a:prstGeom>
        </p:spPr>
      </p:pic>
    </p:spTree>
    <p:extLst>
      <p:ext uri="{BB962C8B-B14F-4D97-AF65-F5344CB8AC3E}">
        <p14:creationId xmlns:p14="http://schemas.microsoft.com/office/powerpoint/2010/main" val="302225012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6384" y="319080"/>
            <a:ext cx="7598664" cy="514350"/>
          </a:xfrm>
        </p:spPr>
        <p:txBody>
          <a:bodyPr/>
          <a:lstStyle/>
          <a:p>
            <a:r>
              <a:rPr lang="en-US" sz="3200" dirty="0" smtClean="0"/>
              <a:t>How can our resource best address the needs of our target audience?</a:t>
            </a:r>
            <a:r>
              <a:rPr lang="en-US" dirty="0" smtClean="0"/>
              <a:t/>
            </a:r>
            <a:br>
              <a:rPr lang="en-US" dirty="0" smtClean="0"/>
            </a:br>
            <a:endParaRPr lang="en-US" dirty="0"/>
          </a:p>
        </p:txBody>
      </p:sp>
      <p:sp>
        <p:nvSpPr>
          <p:cNvPr id="9" name="Text Placeholder 3"/>
          <p:cNvSpPr>
            <a:spLocks noGrp="1"/>
          </p:cNvSpPr>
          <p:nvPr/>
        </p:nvSpPr>
        <p:spPr bwMode="auto">
          <a:xfrm>
            <a:off x="636927" y="1268183"/>
            <a:ext cx="7575551" cy="790568"/>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marL="201168" indent="0" algn="l" rtl="0" eaLnBrk="1" fontAlgn="base" hangingPunct="1">
              <a:lnSpc>
                <a:spcPct val="95000"/>
              </a:lnSpc>
              <a:spcBef>
                <a:spcPts val="0"/>
              </a:spcBef>
              <a:spcAft>
                <a:spcPct val="0"/>
              </a:spcAft>
              <a:buClr>
                <a:schemeClr val="accent1"/>
              </a:buClr>
              <a:buSzPct val="90000"/>
              <a:buFont typeface="Wingdings" pitchFamily="2" charset="2"/>
              <a:defRPr sz="1700" i="1">
                <a:solidFill>
                  <a:schemeClr val="accent2"/>
                </a:solidFill>
                <a:latin typeface="+mn-lt"/>
                <a:ea typeface="+mn-ea"/>
                <a:cs typeface="+mn-cs"/>
              </a:defRPr>
            </a:lvl1pPr>
            <a:lvl2pPr marL="201168" indent="0" algn="l" rtl="0" eaLnBrk="1" fontAlgn="base" hangingPunct="1">
              <a:lnSpc>
                <a:spcPct val="95000"/>
              </a:lnSpc>
              <a:spcBef>
                <a:spcPts val="0"/>
              </a:spcBef>
              <a:spcAft>
                <a:spcPts val="1500"/>
              </a:spcAft>
              <a:buClr>
                <a:schemeClr val="tx1"/>
              </a:buClr>
              <a:buSzPct val="100000"/>
              <a:buFont typeface="Georgia" panose="02040502050405020303" pitchFamily="18" charset="0"/>
              <a:buNone/>
              <a:defRPr sz="1700" i="1">
                <a:solidFill>
                  <a:schemeClr val="tx1"/>
                </a:solidFill>
                <a:latin typeface="+mn-lt"/>
                <a:cs typeface="+mn-cs"/>
              </a:defRPr>
            </a:lvl2pPr>
            <a:lvl3pPr marL="201168" indent="0" algn="l" rtl="0" eaLnBrk="1" fontAlgn="base" hangingPunct="1">
              <a:lnSpc>
                <a:spcPct val="95000"/>
              </a:lnSpc>
              <a:spcBef>
                <a:spcPts val="0"/>
              </a:spcBef>
              <a:spcAft>
                <a:spcPts val="1500"/>
              </a:spcAft>
              <a:buClr>
                <a:schemeClr val="tx1"/>
              </a:buClr>
              <a:buSzPct val="100000"/>
              <a:buFont typeface="Georgia" panose="02040502050405020303" pitchFamily="18" charset="0"/>
              <a:buNone/>
              <a:defRPr sz="1500">
                <a:solidFill>
                  <a:schemeClr val="tx1"/>
                </a:solidFill>
                <a:latin typeface="+mn-lt"/>
                <a:cs typeface="+mn-cs"/>
              </a:defRPr>
            </a:lvl3pPr>
            <a:lvl4pPr marL="201168" indent="0" algn="l" rtl="0" eaLnBrk="1" fontAlgn="base" hangingPunct="1">
              <a:spcBef>
                <a:spcPts val="0"/>
              </a:spcBef>
              <a:spcAft>
                <a:spcPts val="1500"/>
              </a:spcAft>
              <a:buClr>
                <a:schemeClr val="accent2"/>
              </a:buClr>
              <a:buSzPct val="90000"/>
              <a:buFont typeface="Wingdings" panose="05000000000000000000" pitchFamily="2" charset="2"/>
              <a:buNone/>
              <a:defRPr sz="1100">
                <a:solidFill>
                  <a:schemeClr val="accent4"/>
                </a:solidFill>
                <a:latin typeface="+mn-lt"/>
                <a:cs typeface="+mn-cs"/>
              </a:defRPr>
            </a:lvl4pPr>
            <a:lvl5pPr marL="9144" indent="0" algn="l" rtl="0" eaLnBrk="1" fontAlgn="base" hangingPunct="1">
              <a:spcBef>
                <a:spcPts val="900"/>
              </a:spcBef>
              <a:spcAft>
                <a:spcPts val="0"/>
              </a:spcAft>
              <a:buClr>
                <a:schemeClr val="accent2"/>
              </a:buClr>
              <a:buFont typeface="Arial" charset="0"/>
              <a:buNone/>
              <a:defRPr sz="2000">
                <a:solidFill>
                  <a:schemeClr val="tx1"/>
                </a:solidFill>
                <a:latin typeface="+mn-lt"/>
                <a:cs typeface="+mn-cs"/>
              </a:defRPr>
            </a:lvl5pPr>
            <a:lvl6pPr marL="12096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6pPr>
            <a:lvl7pPr marL="16668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7pPr>
            <a:lvl8pPr marL="21240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8pPr>
            <a:lvl9pPr marL="25812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9pPr>
          </a:lstStyle>
          <a:p>
            <a:pPr marL="256032" lvl="1">
              <a:spcBef>
                <a:spcPts val="1800"/>
              </a:spcBef>
              <a:spcAft>
                <a:spcPts val="0"/>
              </a:spcAft>
            </a:pPr>
            <a:endParaRPr lang="en-US" dirty="0"/>
          </a:p>
        </p:txBody>
      </p:sp>
      <p:sp>
        <p:nvSpPr>
          <p:cNvPr id="11" name="Text Placeholder 3"/>
          <p:cNvSpPr>
            <a:spLocks noGrp="1"/>
          </p:cNvSpPr>
          <p:nvPr/>
        </p:nvSpPr>
        <p:spPr bwMode="auto">
          <a:xfrm>
            <a:off x="636926" y="1452033"/>
            <a:ext cx="7575551" cy="6950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marL="201168" indent="0" algn="l" rtl="0" eaLnBrk="1" fontAlgn="base" hangingPunct="1">
              <a:lnSpc>
                <a:spcPct val="95000"/>
              </a:lnSpc>
              <a:spcBef>
                <a:spcPts val="0"/>
              </a:spcBef>
              <a:spcAft>
                <a:spcPct val="0"/>
              </a:spcAft>
              <a:buClr>
                <a:schemeClr val="accent1"/>
              </a:buClr>
              <a:buSzPct val="90000"/>
              <a:buFont typeface="Wingdings" pitchFamily="2" charset="2"/>
              <a:defRPr sz="1700" i="1">
                <a:solidFill>
                  <a:schemeClr val="accent2"/>
                </a:solidFill>
                <a:latin typeface="+mn-lt"/>
                <a:ea typeface="+mn-ea"/>
                <a:cs typeface="+mn-cs"/>
              </a:defRPr>
            </a:lvl1pPr>
            <a:lvl2pPr marL="201168" indent="0" algn="l" rtl="0" eaLnBrk="1" fontAlgn="base" hangingPunct="1">
              <a:lnSpc>
                <a:spcPct val="95000"/>
              </a:lnSpc>
              <a:spcBef>
                <a:spcPts val="0"/>
              </a:spcBef>
              <a:spcAft>
                <a:spcPts val="1500"/>
              </a:spcAft>
              <a:buClr>
                <a:schemeClr val="tx1"/>
              </a:buClr>
              <a:buSzPct val="100000"/>
              <a:buFont typeface="Georgia" panose="02040502050405020303" pitchFamily="18" charset="0"/>
              <a:buNone/>
              <a:defRPr sz="1700" i="1">
                <a:solidFill>
                  <a:schemeClr val="tx1"/>
                </a:solidFill>
                <a:latin typeface="+mn-lt"/>
                <a:cs typeface="+mn-cs"/>
              </a:defRPr>
            </a:lvl2pPr>
            <a:lvl3pPr marL="201168" indent="0" algn="l" rtl="0" eaLnBrk="1" fontAlgn="base" hangingPunct="1">
              <a:lnSpc>
                <a:spcPct val="95000"/>
              </a:lnSpc>
              <a:spcBef>
                <a:spcPts val="0"/>
              </a:spcBef>
              <a:spcAft>
                <a:spcPts val="1500"/>
              </a:spcAft>
              <a:buClr>
                <a:schemeClr val="tx1"/>
              </a:buClr>
              <a:buSzPct val="100000"/>
              <a:buFont typeface="Georgia" panose="02040502050405020303" pitchFamily="18" charset="0"/>
              <a:buNone/>
              <a:defRPr sz="1500">
                <a:solidFill>
                  <a:schemeClr val="tx1"/>
                </a:solidFill>
                <a:latin typeface="+mn-lt"/>
                <a:cs typeface="+mn-cs"/>
              </a:defRPr>
            </a:lvl3pPr>
            <a:lvl4pPr marL="201168" indent="0" algn="l" rtl="0" eaLnBrk="1" fontAlgn="base" hangingPunct="1">
              <a:spcBef>
                <a:spcPts val="0"/>
              </a:spcBef>
              <a:spcAft>
                <a:spcPts val="1500"/>
              </a:spcAft>
              <a:buClr>
                <a:schemeClr val="accent2"/>
              </a:buClr>
              <a:buSzPct val="90000"/>
              <a:buFont typeface="Wingdings" panose="05000000000000000000" pitchFamily="2" charset="2"/>
              <a:buNone/>
              <a:defRPr sz="1100">
                <a:solidFill>
                  <a:schemeClr val="accent4"/>
                </a:solidFill>
                <a:latin typeface="+mn-lt"/>
                <a:cs typeface="+mn-cs"/>
              </a:defRPr>
            </a:lvl4pPr>
            <a:lvl5pPr marL="9144" indent="0" algn="l" rtl="0" eaLnBrk="1" fontAlgn="base" hangingPunct="1">
              <a:spcBef>
                <a:spcPts val="900"/>
              </a:spcBef>
              <a:spcAft>
                <a:spcPts val="0"/>
              </a:spcAft>
              <a:buClr>
                <a:schemeClr val="accent2"/>
              </a:buClr>
              <a:buFont typeface="Arial" charset="0"/>
              <a:buNone/>
              <a:defRPr sz="2000">
                <a:solidFill>
                  <a:schemeClr val="tx1"/>
                </a:solidFill>
                <a:latin typeface="+mn-lt"/>
                <a:cs typeface="+mn-cs"/>
              </a:defRPr>
            </a:lvl5pPr>
            <a:lvl6pPr marL="12096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6pPr>
            <a:lvl7pPr marL="16668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7pPr>
            <a:lvl8pPr marL="21240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8pPr>
            <a:lvl9pPr marL="25812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9pPr>
          </a:lstStyle>
          <a:p>
            <a:pPr lvl="5">
              <a:buFont typeface="Arial" pitchFamily="34" charset="0"/>
              <a:buChar char="•"/>
            </a:pPr>
            <a:endParaRPr lang="en-US" sz="1700" dirty="0"/>
          </a:p>
          <a:p>
            <a:pPr marL="457200" lvl="0" indent="-457200">
              <a:spcAft>
                <a:spcPts val="1200"/>
              </a:spcAft>
              <a:buFont typeface="+mj-lt"/>
              <a:buAutoNum type="arabicPeriod"/>
            </a:pPr>
            <a:endParaRPr lang="en-US" dirty="0"/>
          </a:p>
          <a:p>
            <a:endParaRPr lang="en-US" dirty="0"/>
          </a:p>
          <a:p>
            <a:pPr marL="256032" lvl="1">
              <a:spcBef>
                <a:spcPts val="1500"/>
              </a:spcBef>
              <a:spcAft>
                <a:spcPts val="0"/>
              </a:spcAft>
            </a:pPr>
            <a:r>
              <a:rPr lang="en-US" sz="2000" b="1" i="0" dirty="0" smtClean="0"/>
              <a:t> </a:t>
            </a:r>
            <a:endParaRPr lang="en-US" sz="2000" b="1" i="0" dirty="0"/>
          </a:p>
        </p:txBody>
      </p:sp>
      <p:sp>
        <p:nvSpPr>
          <p:cNvPr id="14" name="Text Placeholder 3"/>
          <p:cNvSpPr>
            <a:spLocks noGrp="1"/>
          </p:cNvSpPr>
          <p:nvPr/>
        </p:nvSpPr>
        <p:spPr bwMode="auto">
          <a:xfrm>
            <a:off x="731520" y="3898661"/>
            <a:ext cx="7575551" cy="610264"/>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marL="201168" indent="0" algn="l" rtl="0" eaLnBrk="1" fontAlgn="base" hangingPunct="1">
              <a:lnSpc>
                <a:spcPct val="95000"/>
              </a:lnSpc>
              <a:spcBef>
                <a:spcPts val="0"/>
              </a:spcBef>
              <a:spcAft>
                <a:spcPct val="0"/>
              </a:spcAft>
              <a:buClr>
                <a:schemeClr val="accent1"/>
              </a:buClr>
              <a:buSzPct val="90000"/>
              <a:buFont typeface="Wingdings" pitchFamily="2" charset="2"/>
              <a:defRPr sz="1700" i="1">
                <a:solidFill>
                  <a:schemeClr val="accent2"/>
                </a:solidFill>
                <a:latin typeface="+mn-lt"/>
                <a:ea typeface="+mn-ea"/>
                <a:cs typeface="+mn-cs"/>
              </a:defRPr>
            </a:lvl1pPr>
            <a:lvl2pPr marL="201168" indent="0" algn="l" rtl="0" eaLnBrk="1" fontAlgn="base" hangingPunct="1">
              <a:lnSpc>
                <a:spcPct val="95000"/>
              </a:lnSpc>
              <a:spcBef>
                <a:spcPts val="0"/>
              </a:spcBef>
              <a:spcAft>
                <a:spcPts val="1500"/>
              </a:spcAft>
              <a:buClr>
                <a:schemeClr val="tx1"/>
              </a:buClr>
              <a:buSzPct val="100000"/>
              <a:buFont typeface="Georgia" panose="02040502050405020303" pitchFamily="18" charset="0"/>
              <a:buNone/>
              <a:defRPr sz="1700" i="1">
                <a:solidFill>
                  <a:schemeClr val="tx1"/>
                </a:solidFill>
                <a:latin typeface="+mn-lt"/>
                <a:cs typeface="+mn-cs"/>
              </a:defRPr>
            </a:lvl2pPr>
            <a:lvl3pPr marL="201168" indent="0" algn="l" rtl="0" eaLnBrk="1" fontAlgn="base" hangingPunct="1">
              <a:lnSpc>
                <a:spcPct val="95000"/>
              </a:lnSpc>
              <a:spcBef>
                <a:spcPts val="0"/>
              </a:spcBef>
              <a:spcAft>
                <a:spcPts val="1500"/>
              </a:spcAft>
              <a:buClr>
                <a:schemeClr val="tx1"/>
              </a:buClr>
              <a:buSzPct val="100000"/>
              <a:buFont typeface="Georgia" panose="02040502050405020303" pitchFamily="18" charset="0"/>
              <a:buNone/>
              <a:defRPr sz="1500">
                <a:solidFill>
                  <a:schemeClr val="tx1"/>
                </a:solidFill>
                <a:latin typeface="+mn-lt"/>
                <a:cs typeface="+mn-cs"/>
              </a:defRPr>
            </a:lvl3pPr>
            <a:lvl4pPr marL="201168" indent="0" algn="l" rtl="0" eaLnBrk="1" fontAlgn="base" hangingPunct="1">
              <a:spcBef>
                <a:spcPts val="0"/>
              </a:spcBef>
              <a:spcAft>
                <a:spcPts val="1500"/>
              </a:spcAft>
              <a:buClr>
                <a:schemeClr val="accent2"/>
              </a:buClr>
              <a:buSzPct val="90000"/>
              <a:buFont typeface="Wingdings" panose="05000000000000000000" pitchFamily="2" charset="2"/>
              <a:buNone/>
              <a:defRPr sz="1100">
                <a:solidFill>
                  <a:schemeClr val="accent4"/>
                </a:solidFill>
                <a:latin typeface="+mn-lt"/>
                <a:cs typeface="+mn-cs"/>
              </a:defRPr>
            </a:lvl4pPr>
            <a:lvl5pPr marL="9144" indent="0" algn="l" rtl="0" eaLnBrk="1" fontAlgn="base" hangingPunct="1">
              <a:spcBef>
                <a:spcPts val="900"/>
              </a:spcBef>
              <a:spcAft>
                <a:spcPts val="0"/>
              </a:spcAft>
              <a:buClr>
                <a:schemeClr val="accent2"/>
              </a:buClr>
              <a:buFont typeface="Arial" charset="0"/>
              <a:buNone/>
              <a:defRPr sz="2000">
                <a:solidFill>
                  <a:schemeClr val="tx1"/>
                </a:solidFill>
                <a:latin typeface="+mn-lt"/>
                <a:cs typeface="+mn-cs"/>
              </a:defRPr>
            </a:lvl5pPr>
            <a:lvl6pPr marL="12096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6pPr>
            <a:lvl7pPr marL="16668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7pPr>
            <a:lvl8pPr marL="21240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8pPr>
            <a:lvl9pPr marL="25812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9pPr>
          </a:lstStyle>
          <a:p>
            <a:pPr marL="256032" lvl="3">
              <a:lnSpc>
                <a:spcPct val="105000"/>
              </a:lnSpc>
              <a:spcBef>
                <a:spcPts val="1500"/>
              </a:spcBef>
              <a:spcAft>
                <a:spcPts val="0"/>
              </a:spcAft>
            </a:pPr>
            <a:endParaRPr lang="en-US" dirty="0"/>
          </a:p>
        </p:txBody>
      </p:sp>
      <p:sp>
        <p:nvSpPr>
          <p:cNvPr id="7" name="Text Placeholder 3"/>
          <p:cNvSpPr>
            <a:spLocks noGrp="1"/>
          </p:cNvSpPr>
          <p:nvPr/>
        </p:nvSpPr>
        <p:spPr bwMode="auto">
          <a:xfrm>
            <a:off x="636925" y="3076180"/>
            <a:ext cx="7575551" cy="6950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marL="201168" indent="0" algn="l" rtl="0" eaLnBrk="1" fontAlgn="base" hangingPunct="1">
              <a:lnSpc>
                <a:spcPct val="95000"/>
              </a:lnSpc>
              <a:spcBef>
                <a:spcPts val="0"/>
              </a:spcBef>
              <a:spcAft>
                <a:spcPct val="0"/>
              </a:spcAft>
              <a:buClr>
                <a:schemeClr val="accent1"/>
              </a:buClr>
              <a:buSzPct val="90000"/>
              <a:buFont typeface="Wingdings" pitchFamily="2" charset="2"/>
              <a:defRPr sz="1700" i="1">
                <a:solidFill>
                  <a:schemeClr val="accent2"/>
                </a:solidFill>
                <a:latin typeface="+mn-lt"/>
                <a:ea typeface="+mn-ea"/>
                <a:cs typeface="+mn-cs"/>
              </a:defRPr>
            </a:lvl1pPr>
            <a:lvl2pPr marL="201168" indent="0" algn="l" rtl="0" eaLnBrk="1" fontAlgn="base" hangingPunct="1">
              <a:lnSpc>
                <a:spcPct val="95000"/>
              </a:lnSpc>
              <a:spcBef>
                <a:spcPts val="0"/>
              </a:spcBef>
              <a:spcAft>
                <a:spcPts val="1500"/>
              </a:spcAft>
              <a:buClr>
                <a:schemeClr val="tx1"/>
              </a:buClr>
              <a:buSzPct val="100000"/>
              <a:buFont typeface="Georgia" panose="02040502050405020303" pitchFamily="18" charset="0"/>
              <a:buNone/>
              <a:defRPr sz="1700" i="1">
                <a:solidFill>
                  <a:schemeClr val="tx1"/>
                </a:solidFill>
                <a:latin typeface="+mn-lt"/>
                <a:cs typeface="+mn-cs"/>
              </a:defRPr>
            </a:lvl2pPr>
            <a:lvl3pPr marL="201168" indent="0" algn="l" rtl="0" eaLnBrk="1" fontAlgn="base" hangingPunct="1">
              <a:lnSpc>
                <a:spcPct val="95000"/>
              </a:lnSpc>
              <a:spcBef>
                <a:spcPts val="0"/>
              </a:spcBef>
              <a:spcAft>
                <a:spcPts val="1500"/>
              </a:spcAft>
              <a:buClr>
                <a:schemeClr val="tx1"/>
              </a:buClr>
              <a:buSzPct val="100000"/>
              <a:buFont typeface="Georgia" panose="02040502050405020303" pitchFamily="18" charset="0"/>
              <a:buNone/>
              <a:defRPr sz="1500">
                <a:solidFill>
                  <a:schemeClr val="tx1"/>
                </a:solidFill>
                <a:latin typeface="+mn-lt"/>
                <a:cs typeface="+mn-cs"/>
              </a:defRPr>
            </a:lvl3pPr>
            <a:lvl4pPr marL="201168" indent="0" algn="l" rtl="0" eaLnBrk="1" fontAlgn="base" hangingPunct="1">
              <a:spcBef>
                <a:spcPts val="0"/>
              </a:spcBef>
              <a:spcAft>
                <a:spcPts val="1500"/>
              </a:spcAft>
              <a:buClr>
                <a:schemeClr val="accent2"/>
              </a:buClr>
              <a:buSzPct val="90000"/>
              <a:buFont typeface="Wingdings" panose="05000000000000000000" pitchFamily="2" charset="2"/>
              <a:buNone/>
              <a:defRPr sz="1100">
                <a:solidFill>
                  <a:schemeClr val="accent4"/>
                </a:solidFill>
                <a:latin typeface="+mn-lt"/>
                <a:cs typeface="+mn-cs"/>
              </a:defRPr>
            </a:lvl4pPr>
            <a:lvl5pPr marL="9144" indent="0" algn="l" rtl="0" eaLnBrk="1" fontAlgn="base" hangingPunct="1">
              <a:spcBef>
                <a:spcPts val="900"/>
              </a:spcBef>
              <a:spcAft>
                <a:spcPts val="0"/>
              </a:spcAft>
              <a:buClr>
                <a:schemeClr val="accent2"/>
              </a:buClr>
              <a:buFont typeface="Arial" charset="0"/>
              <a:buNone/>
              <a:defRPr sz="2000">
                <a:solidFill>
                  <a:schemeClr val="tx1"/>
                </a:solidFill>
                <a:latin typeface="+mn-lt"/>
                <a:cs typeface="+mn-cs"/>
              </a:defRPr>
            </a:lvl5pPr>
            <a:lvl6pPr marL="12096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6pPr>
            <a:lvl7pPr marL="16668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7pPr>
            <a:lvl8pPr marL="21240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8pPr>
            <a:lvl9pPr marL="25812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9pPr>
          </a:lstStyle>
          <a:p>
            <a:pPr lvl="5">
              <a:buFont typeface="Arial" pitchFamily="34" charset="0"/>
              <a:buChar char="•"/>
            </a:pPr>
            <a:endParaRPr lang="en-US" sz="1700" dirty="0"/>
          </a:p>
          <a:p>
            <a:pPr marL="457200" lvl="0" indent="-457200">
              <a:spcAft>
                <a:spcPts val="1200"/>
              </a:spcAft>
              <a:buFont typeface="+mj-lt"/>
              <a:buAutoNum type="arabicPeriod"/>
            </a:pPr>
            <a:endParaRPr lang="en-US" dirty="0"/>
          </a:p>
          <a:p>
            <a:endParaRPr lang="en-US" dirty="0"/>
          </a:p>
          <a:p>
            <a:pPr marL="256032" lvl="1">
              <a:spcBef>
                <a:spcPts val="1500"/>
              </a:spcBef>
              <a:spcAft>
                <a:spcPts val="0"/>
              </a:spcAft>
            </a:pPr>
            <a:r>
              <a:rPr lang="en-US" sz="2000" b="1" i="0" dirty="0" smtClean="0"/>
              <a:t> </a:t>
            </a:r>
            <a:endParaRPr lang="en-US" sz="2000" b="1" i="0" dirty="0"/>
          </a:p>
        </p:txBody>
      </p:sp>
      <p:sp>
        <p:nvSpPr>
          <p:cNvPr id="12" name="Content Placeholder 1"/>
          <p:cNvSpPr txBox="1">
            <a:spLocks/>
          </p:cNvSpPr>
          <p:nvPr/>
        </p:nvSpPr>
        <p:spPr>
          <a:xfrm>
            <a:off x="699516" y="1225017"/>
            <a:ext cx="7772400" cy="4953000"/>
          </a:xfrm>
          <a:prstGeom prst="rect">
            <a:avLst/>
          </a:prstGeom>
        </p:spPr>
        <p:txBody>
          <a:bodyPr/>
          <a:lstStyle>
            <a:lvl1pPr marL="201168" algn="l" rtl="0" eaLnBrk="1" fontAlgn="base" hangingPunct="1">
              <a:lnSpc>
                <a:spcPct val="95000"/>
              </a:lnSpc>
              <a:spcBef>
                <a:spcPts val="1500"/>
              </a:spcBef>
              <a:spcAft>
                <a:spcPct val="0"/>
              </a:spcAft>
              <a:buClr>
                <a:schemeClr val="accent1"/>
              </a:buClr>
              <a:buSzPct val="90000"/>
              <a:buFont typeface="Wingdings" pitchFamily="2" charset="2"/>
              <a:defRPr sz="1700">
                <a:solidFill>
                  <a:schemeClr val="accent2"/>
                </a:solidFill>
                <a:latin typeface="+mn-lt"/>
                <a:ea typeface="+mn-ea"/>
                <a:cs typeface="+mn-cs"/>
              </a:defRPr>
            </a:lvl1pPr>
            <a:lvl2pPr marL="201168" indent="-227013" algn="l" rtl="0" eaLnBrk="1" fontAlgn="base" hangingPunct="1">
              <a:lnSpc>
                <a:spcPct val="95000"/>
              </a:lnSpc>
              <a:spcBef>
                <a:spcPts val="1250"/>
              </a:spcBef>
              <a:spcAft>
                <a:spcPct val="0"/>
              </a:spcAft>
              <a:buClr>
                <a:schemeClr val="tx1"/>
              </a:buClr>
              <a:buSzPct val="100000"/>
              <a:buFont typeface="Georgia" panose="02040502050405020303" pitchFamily="18" charset="0"/>
              <a:buChar char="»"/>
              <a:defRPr sz="2000">
                <a:solidFill>
                  <a:schemeClr val="tx1"/>
                </a:solidFill>
                <a:latin typeface="+mn-lt"/>
                <a:cs typeface="+mn-cs"/>
              </a:defRPr>
            </a:lvl2pPr>
            <a:lvl3pPr marL="201168" indent="-188913" algn="l" rtl="0" eaLnBrk="1" fontAlgn="base" hangingPunct="1">
              <a:spcBef>
                <a:spcPts val="900"/>
              </a:spcBef>
              <a:spcAft>
                <a:spcPts val="0"/>
              </a:spcAft>
              <a:buClr>
                <a:schemeClr val="tx1"/>
              </a:buClr>
              <a:buSzPct val="100000"/>
              <a:buFont typeface="Georgia" panose="02040502050405020303" pitchFamily="18" charset="0"/>
              <a:buChar char="»"/>
              <a:defRPr sz="2000">
                <a:solidFill>
                  <a:schemeClr val="tx1"/>
                </a:solidFill>
                <a:latin typeface="+mn-lt"/>
                <a:cs typeface="+mn-cs"/>
              </a:defRPr>
            </a:lvl3pPr>
            <a:lvl4pPr marL="201168" indent="-192024" algn="l" rtl="0" eaLnBrk="1" fontAlgn="base" hangingPunct="1">
              <a:spcBef>
                <a:spcPts val="900"/>
              </a:spcBef>
              <a:spcAft>
                <a:spcPts val="0"/>
              </a:spcAft>
              <a:buClr>
                <a:schemeClr val="accent2"/>
              </a:buClr>
              <a:buSzPct val="90000"/>
              <a:buFont typeface="Wingdings" panose="05000000000000000000" pitchFamily="2" charset="2"/>
              <a:buChar char="§"/>
              <a:defRPr sz="2000">
                <a:solidFill>
                  <a:schemeClr val="tx1"/>
                </a:solidFill>
                <a:latin typeface="+mn-lt"/>
                <a:cs typeface="+mn-cs"/>
              </a:defRPr>
            </a:lvl4pPr>
            <a:lvl5pPr marL="201168" indent="-192024" algn="l" rtl="0" eaLnBrk="1" fontAlgn="base" hangingPunct="1">
              <a:spcBef>
                <a:spcPts val="900"/>
              </a:spcBef>
              <a:spcAft>
                <a:spcPts val="0"/>
              </a:spcAft>
              <a:buClr>
                <a:schemeClr val="accent2"/>
              </a:buClr>
              <a:buFont typeface="Arial" charset="0"/>
              <a:buChar char="­"/>
              <a:defRPr sz="2000">
                <a:solidFill>
                  <a:schemeClr val="tx1"/>
                </a:solidFill>
                <a:latin typeface="+mn-lt"/>
                <a:cs typeface="+mn-cs"/>
              </a:defRPr>
            </a:lvl5pPr>
            <a:lvl6pPr marL="12096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6pPr>
            <a:lvl7pPr marL="16668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7pPr>
            <a:lvl8pPr marL="21240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8pPr>
            <a:lvl9pPr marL="25812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9pPr>
          </a:lstStyle>
          <a:p>
            <a:r>
              <a:rPr lang="en-US" b="1" kern="0" dirty="0" smtClean="0"/>
              <a:t>The project: </a:t>
            </a:r>
            <a:r>
              <a:rPr lang="en-US" kern="0" dirty="0" smtClean="0"/>
              <a:t/>
            </a:r>
            <a:br>
              <a:rPr lang="en-US" kern="0" dirty="0" smtClean="0"/>
            </a:br>
            <a:r>
              <a:rPr lang="en-US" kern="0" dirty="0" smtClean="0"/>
              <a:t>Web-based resource intended to support teachers in finding high-quality content for their teaching.</a:t>
            </a:r>
          </a:p>
          <a:p>
            <a:r>
              <a:rPr lang="en-US" b="1" kern="0" dirty="0" smtClean="0"/>
              <a:t>The problem:</a:t>
            </a:r>
            <a:br>
              <a:rPr lang="en-US" b="1" kern="0" dirty="0" smtClean="0"/>
            </a:br>
            <a:r>
              <a:rPr lang="en-US" kern="0" dirty="0" smtClean="0"/>
              <a:t>Concerns about low uptake. Question: How can we maximize usage of the course materials on the site?</a:t>
            </a:r>
          </a:p>
          <a:p>
            <a:r>
              <a:rPr lang="en-US" b="1" kern="0" dirty="0" smtClean="0"/>
              <a:t>In-depth interviews revealed that:</a:t>
            </a:r>
            <a:endParaRPr lang="en-US" b="1" kern="0" dirty="0"/>
          </a:p>
          <a:p>
            <a:pPr marL="486918" indent="-285750">
              <a:buFont typeface="Arial" panose="020B0604020202020204" pitchFamily="34" charset="0"/>
              <a:buChar char="•"/>
            </a:pPr>
            <a:r>
              <a:rPr lang="en-US" kern="0" dirty="0" smtClean="0"/>
              <a:t>Instructors (target audience) did not know of the site. </a:t>
            </a:r>
          </a:p>
          <a:p>
            <a:pPr marL="486918" indent="-285750">
              <a:buFont typeface="Arial" panose="020B0604020202020204" pitchFamily="34" charset="0"/>
              <a:buChar char="•"/>
            </a:pPr>
            <a:r>
              <a:rPr lang="en-US" kern="0" dirty="0" smtClean="0"/>
              <a:t>Those who viewed it could not find the lesson plans. </a:t>
            </a:r>
          </a:p>
          <a:p>
            <a:pPr marL="486918" indent="-285750">
              <a:buFont typeface="Arial" panose="020B0604020202020204" pitchFamily="34" charset="0"/>
              <a:buChar char="•"/>
            </a:pPr>
            <a:r>
              <a:rPr lang="en-US" kern="0" dirty="0" smtClean="0"/>
              <a:t>Many instructors’ practices suggested that only a few would actively seek new materials to teach an “optional” part of the curriculum.</a:t>
            </a:r>
          </a:p>
          <a:p>
            <a:endParaRPr lang="en-US" kern="0" dirty="0"/>
          </a:p>
        </p:txBody>
      </p:sp>
    </p:spTree>
    <p:extLst>
      <p:ext uri="{BB962C8B-B14F-4D97-AF65-F5344CB8AC3E}">
        <p14:creationId xmlns:p14="http://schemas.microsoft.com/office/powerpoint/2010/main" val="41642513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6384" y="319080"/>
            <a:ext cx="7598664" cy="514350"/>
          </a:xfrm>
        </p:spPr>
        <p:txBody>
          <a:bodyPr/>
          <a:lstStyle/>
          <a:p>
            <a:r>
              <a:rPr lang="en-US" sz="3200" dirty="0" smtClean="0"/>
              <a:t>Settling for less:</a:t>
            </a:r>
            <a:r>
              <a:rPr lang="en-US" dirty="0" smtClean="0"/>
              <a:t/>
            </a:r>
            <a:br>
              <a:rPr lang="en-US" dirty="0" smtClean="0"/>
            </a:br>
            <a:endParaRPr lang="en-US" dirty="0"/>
          </a:p>
        </p:txBody>
      </p:sp>
      <p:sp>
        <p:nvSpPr>
          <p:cNvPr id="9" name="Text Placeholder 3"/>
          <p:cNvSpPr>
            <a:spLocks noGrp="1"/>
          </p:cNvSpPr>
          <p:nvPr/>
        </p:nvSpPr>
        <p:spPr bwMode="auto">
          <a:xfrm>
            <a:off x="636927" y="1268183"/>
            <a:ext cx="7575551" cy="790568"/>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marL="201168" indent="0" algn="l" rtl="0" eaLnBrk="1" fontAlgn="base" hangingPunct="1">
              <a:lnSpc>
                <a:spcPct val="95000"/>
              </a:lnSpc>
              <a:spcBef>
                <a:spcPts val="0"/>
              </a:spcBef>
              <a:spcAft>
                <a:spcPct val="0"/>
              </a:spcAft>
              <a:buClr>
                <a:schemeClr val="accent1"/>
              </a:buClr>
              <a:buSzPct val="90000"/>
              <a:buFont typeface="Wingdings" pitchFamily="2" charset="2"/>
              <a:defRPr sz="1700" i="1">
                <a:solidFill>
                  <a:schemeClr val="accent2"/>
                </a:solidFill>
                <a:latin typeface="+mn-lt"/>
                <a:ea typeface="+mn-ea"/>
                <a:cs typeface="+mn-cs"/>
              </a:defRPr>
            </a:lvl1pPr>
            <a:lvl2pPr marL="201168" indent="0" algn="l" rtl="0" eaLnBrk="1" fontAlgn="base" hangingPunct="1">
              <a:lnSpc>
                <a:spcPct val="95000"/>
              </a:lnSpc>
              <a:spcBef>
                <a:spcPts val="0"/>
              </a:spcBef>
              <a:spcAft>
                <a:spcPts val="1500"/>
              </a:spcAft>
              <a:buClr>
                <a:schemeClr val="tx1"/>
              </a:buClr>
              <a:buSzPct val="100000"/>
              <a:buFont typeface="Georgia" panose="02040502050405020303" pitchFamily="18" charset="0"/>
              <a:buNone/>
              <a:defRPr sz="1700" i="1">
                <a:solidFill>
                  <a:schemeClr val="tx1"/>
                </a:solidFill>
                <a:latin typeface="+mn-lt"/>
                <a:cs typeface="+mn-cs"/>
              </a:defRPr>
            </a:lvl2pPr>
            <a:lvl3pPr marL="201168" indent="0" algn="l" rtl="0" eaLnBrk="1" fontAlgn="base" hangingPunct="1">
              <a:lnSpc>
                <a:spcPct val="95000"/>
              </a:lnSpc>
              <a:spcBef>
                <a:spcPts val="0"/>
              </a:spcBef>
              <a:spcAft>
                <a:spcPts val="1500"/>
              </a:spcAft>
              <a:buClr>
                <a:schemeClr val="tx1"/>
              </a:buClr>
              <a:buSzPct val="100000"/>
              <a:buFont typeface="Georgia" panose="02040502050405020303" pitchFamily="18" charset="0"/>
              <a:buNone/>
              <a:defRPr sz="1500">
                <a:solidFill>
                  <a:schemeClr val="tx1"/>
                </a:solidFill>
                <a:latin typeface="+mn-lt"/>
                <a:cs typeface="+mn-cs"/>
              </a:defRPr>
            </a:lvl3pPr>
            <a:lvl4pPr marL="201168" indent="0" algn="l" rtl="0" eaLnBrk="1" fontAlgn="base" hangingPunct="1">
              <a:spcBef>
                <a:spcPts val="0"/>
              </a:spcBef>
              <a:spcAft>
                <a:spcPts val="1500"/>
              </a:spcAft>
              <a:buClr>
                <a:schemeClr val="accent2"/>
              </a:buClr>
              <a:buSzPct val="90000"/>
              <a:buFont typeface="Wingdings" panose="05000000000000000000" pitchFamily="2" charset="2"/>
              <a:buNone/>
              <a:defRPr sz="1100">
                <a:solidFill>
                  <a:schemeClr val="accent4"/>
                </a:solidFill>
                <a:latin typeface="+mn-lt"/>
                <a:cs typeface="+mn-cs"/>
              </a:defRPr>
            </a:lvl4pPr>
            <a:lvl5pPr marL="9144" indent="0" algn="l" rtl="0" eaLnBrk="1" fontAlgn="base" hangingPunct="1">
              <a:spcBef>
                <a:spcPts val="900"/>
              </a:spcBef>
              <a:spcAft>
                <a:spcPts val="0"/>
              </a:spcAft>
              <a:buClr>
                <a:schemeClr val="accent2"/>
              </a:buClr>
              <a:buFont typeface="Arial" charset="0"/>
              <a:buNone/>
              <a:defRPr sz="2000">
                <a:solidFill>
                  <a:schemeClr val="tx1"/>
                </a:solidFill>
                <a:latin typeface="+mn-lt"/>
                <a:cs typeface="+mn-cs"/>
              </a:defRPr>
            </a:lvl5pPr>
            <a:lvl6pPr marL="12096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6pPr>
            <a:lvl7pPr marL="16668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7pPr>
            <a:lvl8pPr marL="21240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8pPr>
            <a:lvl9pPr marL="25812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9pPr>
          </a:lstStyle>
          <a:p>
            <a:pPr marL="256032" lvl="1">
              <a:spcBef>
                <a:spcPts val="1800"/>
              </a:spcBef>
              <a:spcAft>
                <a:spcPts val="0"/>
              </a:spcAft>
            </a:pPr>
            <a:endParaRPr lang="en-US" dirty="0"/>
          </a:p>
        </p:txBody>
      </p:sp>
      <p:sp>
        <p:nvSpPr>
          <p:cNvPr id="11" name="Text Placeholder 3"/>
          <p:cNvSpPr>
            <a:spLocks noGrp="1"/>
          </p:cNvSpPr>
          <p:nvPr/>
        </p:nvSpPr>
        <p:spPr bwMode="auto">
          <a:xfrm>
            <a:off x="636926" y="1452033"/>
            <a:ext cx="7575551" cy="6950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marL="201168" indent="0" algn="l" rtl="0" eaLnBrk="1" fontAlgn="base" hangingPunct="1">
              <a:lnSpc>
                <a:spcPct val="95000"/>
              </a:lnSpc>
              <a:spcBef>
                <a:spcPts val="0"/>
              </a:spcBef>
              <a:spcAft>
                <a:spcPct val="0"/>
              </a:spcAft>
              <a:buClr>
                <a:schemeClr val="accent1"/>
              </a:buClr>
              <a:buSzPct val="90000"/>
              <a:buFont typeface="Wingdings" pitchFamily="2" charset="2"/>
              <a:defRPr sz="1700" i="1">
                <a:solidFill>
                  <a:schemeClr val="accent2"/>
                </a:solidFill>
                <a:latin typeface="+mn-lt"/>
                <a:ea typeface="+mn-ea"/>
                <a:cs typeface="+mn-cs"/>
              </a:defRPr>
            </a:lvl1pPr>
            <a:lvl2pPr marL="201168" indent="0" algn="l" rtl="0" eaLnBrk="1" fontAlgn="base" hangingPunct="1">
              <a:lnSpc>
                <a:spcPct val="95000"/>
              </a:lnSpc>
              <a:spcBef>
                <a:spcPts val="0"/>
              </a:spcBef>
              <a:spcAft>
                <a:spcPts val="1500"/>
              </a:spcAft>
              <a:buClr>
                <a:schemeClr val="tx1"/>
              </a:buClr>
              <a:buSzPct val="100000"/>
              <a:buFont typeface="Georgia" panose="02040502050405020303" pitchFamily="18" charset="0"/>
              <a:buNone/>
              <a:defRPr sz="1700" i="1">
                <a:solidFill>
                  <a:schemeClr val="tx1"/>
                </a:solidFill>
                <a:latin typeface="+mn-lt"/>
                <a:cs typeface="+mn-cs"/>
              </a:defRPr>
            </a:lvl2pPr>
            <a:lvl3pPr marL="201168" indent="0" algn="l" rtl="0" eaLnBrk="1" fontAlgn="base" hangingPunct="1">
              <a:lnSpc>
                <a:spcPct val="95000"/>
              </a:lnSpc>
              <a:spcBef>
                <a:spcPts val="0"/>
              </a:spcBef>
              <a:spcAft>
                <a:spcPts val="1500"/>
              </a:spcAft>
              <a:buClr>
                <a:schemeClr val="tx1"/>
              </a:buClr>
              <a:buSzPct val="100000"/>
              <a:buFont typeface="Georgia" panose="02040502050405020303" pitchFamily="18" charset="0"/>
              <a:buNone/>
              <a:defRPr sz="1500">
                <a:solidFill>
                  <a:schemeClr val="tx1"/>
                </a:solidFill>
                <a:latin typeface="+mn-lt"/>
                <a:cs typeface="+mn-cs"/>
              </a:defRPr>
            </a:lvl3pPr>
            <a:lvl4pPr marL="201168" indent="0" algn="l" rtl="0" eaLnBrk="1" fontAlgn="base" hangingPunct="1">
              <a:spcBef>
                <a:spcPts val="0"/>
              </a:spcBef>
              <a:spcAft>
                <a:spcPts val="1500"/>
              </a:spcAft>
              <a:buClr>
                <a:schemeClr val="accent2"/>
              </a:buClr>
              <a:buSzPct val="90000"/>
              <a:buFont typeface="Wingdings" panose="05000000000000000000" pitchFamily="2" charset="2"/>
              <a:buNone/>
              <a:defRPr sz="1100">
                <a:solidFill>
                  <a:schemeClr val="accent4"/>
                </a:solidFill>
                <a:latin typeface="+mn-lt"/>
                <a:cs typeface="+mn-cs"/>
              </a:defRPr>
            </a:lvl4pPr>
            <a:lvl5pPr marL="9144" indent="0" algn="l" rtl="0" eaLnBrk="1" fontAlgn="base" hangingPunct="1">
              <a:spcBef>
                <a:spcPts val="900"/>
              </a:spcBef>
              <a:spcAft>
                <a:spcPts val="0"/>
              </a:spcAft>
              <a:buClr>
                <a:schemeClr val="accent2"/>
              </a:buClr>
              <a:buFont typeface="Arial" charset="0"/>
              <a:buNone/>
              <a:defRPr sz="2000">
                <a:solidFill>
                  <a:schemeClr val="tx1"/>
                </a:solidFill>
                <a:latin typeface="+mn-lt"/>
                <a:cs typeface="+mn-cs"/>
              </a:defRPr>
            </a:lvl5pPr>
            <a:lvl6pPr marL="12096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6pPr>
            <a:lvl7pPr marL="16668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7pPr>
            <a:lvl8pPr marL="21240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8pPr>
            <a:lvl9pPr marL="25812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9pPr>
          </a:lstStyle>
          <a:p>
            <a:pPr lvl="5">
              <a:buFont typeface="Arial" pitchFamily="34" charset="0"/>
              <a:buChar char="•"/>
            </a:pPr>
            <a:endParaRPr lang="en-US" sz="1700" dirty="0"/>
          </a:p>
          <a:p>
            <a:pPr marL="457200" lvl="0" indent="-457200">
              <a:spcAft>
                <a:spcPts val="1200"/>
              </a:spcAft>
              <a:buFont typeface="+mj-lt"/>
              <a:buAutoNum type="arabicPeriod"/>
            </a:pPr>
            <a:endParaRPr lang="en-US" dirty="0"/>
          </a:p>
          <a:p>
            <a:endParaRPr lang="en-US" dirty="0"/>
          </a:p>
          <a:p>
            <a:pPr marL="256032" lvl="1">
              <a:spcBef>
                <a:spcPts val="1500"/>
              </a:spcBef>
              <a:spcAft>
                <a:spcPts val="0"/>
              </a:spcAft>
            </a:pPr>
            <a:r>
              <a:rPr lang="en-US" sz="2000" b="1" i="0" dirty="0" smtClean="0"/>
              <a:t> </a:t>
            </a:r>
            <a:endParaRPr lang="en-US" sz="2000" b="1" i="0" dirty="0"/>
          </a:p>
        </p:txBody>
      </p:sp>
      <p:sp>
        <p:nvSpPr>
          <p:cNvPr id="14" name="Text Placeholder 3"/>
          <p:cNvSpPr>
            <a:spLocks noGrp="1"/>
          </p:cNvSpPr>
          <p:nvPr/>
        </p:nvSpPr>
        <p:spPr bwMode="auto">
          <a:xfrm>
            <a:off x="731520" y="3898661"/>
            <a:ext cx="7575551" cy="610264"/>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marL="201168" indent="0" algn="l" rtl="0" eaLnBrk="1" fontAlgn="base" hangingPunct="1">
              <a:lnSpc>
                <a:spcPct val="95000"/>
              </a:lnSpc>
              <a:spcBef>
                <a:spcPts val="0"/>
              </a:spcBef>
              <a:spcAft>
                <a:spcPct val="0"/>
              </a:spcAft>
              <a:buClr>
                <a:schemeClr val="accent1"/>
              </a:buClr>
              <a:buSzPct val="90000"/>
              <a:buFont typeface="Wingdings" pitchFamily="2" charset="2"/>
              <a:defRPr sz="1700" i="1">
                <a:solidFill>
                  <a:schemeClr val="accent2"/>
                </a:solidFill>
                <a:latin typeface="+mn-lt"/>
                <a:ea typeface="+mn-ea"/>
                <a:cs typeface="+mn-cs"/>
              </a:defRPr>
            </a:lvl1pPr>
            <a:lvl2pPr marL="201168" indent="0" algn="l" rtl="0" eaLnBrk="1" fontAlgn="base" hangingPunct="1">
              <a:lnSpc>
                <a:spcPct val="95000"/>
              </a:lnSpc>
              <a:spcBef>
                <a:spcPts val="0"/>
              </a:spcBef>
              <a:spcAft>
                <a:spcPts val="1500"/>
              </a:spcAft>
              <a:buClr>
                <a:schemeClr val="tx1"/>
              </a:buClr>
              <a:buSzPct val="100000"/>
              <a:buFont typeface="Georgia" panose="02040502050405020303" pitchFamily="18" charset="0"/>
              <a:buNone/>
              <a:defRPr sz="1700" i="1">
                <a:solidFill>
                  <a:schemeClr val="tx1"/>
                </a:solidFill>
                <a:latin typeface="+mn-lt"/>
                <a:cs typeface="+mn-cs"/>
              </a:defRPr>
            </a:lvl2pPr>
            <a:lvl3pPr marL="201168" indent="0" algn="l" rtl="0" eaLnBrk="1" fontAlgn="base" hangingPunct="1">
              <a:lnSpc>
                <a:spcPct val="95000"/>
              </a:lnSpc>
              <a:spcBef>
                <a:spcPts val="0"/>
              </a:spcBef>
              <a:spcAft>
                <a:spcPts val="1500"/>
              </a:spcAft>
              <a:buClr>
                <a:schemeClr val="tx1"/>
              </a:buClr>
              <a:buSzPct val="100000"/>
              <a:buFont typeface="Georgia" panose="02040502050405020303" pitchFamily="18" charset="0"/>
              <a:buNone/>
              <a:defRPr sz="1500">
                <a:solidFill>
                  <a:schemeClr val="tx1"/>
                </a:solidFill>
                <a:latin typeface="+mn-lt"/>
                <a:cs typeface="+mn-cs"/>
              </a:defRPr>
            </a:lvl3pPr>
            <a:lvl4pPr marL="201168" indent="0" algn="l" rtl="0" eaLnBrk="1" fontAlgn="base" hangingPunct="1">
              <a:spcBef>
                <a:spcPts val="0"/>
              </a:spcBef>
              <a:spcAft>
                <a:spcPts val="1500"/>
              </a:spcAft>
              <a:buClr>
                <a:schemeClr val="accent2"/>
              </a:buClr>
              <a:buSzPct val="90000"/>
              <a:buFont typeface="Wingdings" panose="05000000000000000000" pitchFamily="2" charset="2"/>
              <a:buNone/>
              <a:defRPr sz="1100">
                <a:solidFill>
                  <a:schemeClr val="accent4"/>
                </a:solidFill>
                <a:latin typeface="+mn-lt"/>
                <a:cs typeface="+mn-cs"/>
              </a:defRPr>
            </a:lvl4pPr>
            <a:lvl5pPr marL="9144" indent="0" algn="l" rtl="0" eaLnBrk="1" fontAlgn="base" hangingPunct="1">
              <a:spcBef>
                <a:spcPts val="900"/>
              </a:spcBef>
              <a:spcAft>
                <a:spcPts val="0"/>
              </a:spcAft>
              <a:buClr>
                <a:schemeClr val="accent2"/>
              </a:buClr>
              <a:buFont typeface="Arial" charset="0"/>
              <a:buNone/>
              <a:defRPr sz="2000">
                <a:solidFill>
                  <a:schemeClr val="tx1"/>
                </a:solidFill>
                <a:latin typeface="+mn-lt"/>
                <a:cs typeface="+mn-cs"/>
              </a:defRPr>
            </a:lvl5pPr>
            <a:lvl6pPr marL="12096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6pPr>
            <a:lvl7pPr marL="16668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7pPr>
            <a:lvl8pPr marL="21240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8pPr>
            <a:lvl9pPr marL="25812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9pPr>
          </a:lstStyle>
          <a:p>
            <a:pPr marL="256032" lvl="3">
              <a:lnSpc>
                <a:spcPct val="105000"/>
              </a:lnSpc>
              <a:spcBef>
                <a:spcPts val="1500"/>
              </a:spcBef>
              <a:spcAft>
                <a:spcPts val="0"/>
              </a:spcAft>
            </a:pPr>
            <a:endParaRPr lang="en-US" dirty="0"/>
          </a:p>
        </p:txBody>
      </p:sp>
      <p:sp>
        <p:nvSpPr>
          <p:cNvPr id="7" name="Text Placeholder 3"/>
          <p:cNvSpPr>
            <a:spLocks noGrp="1"/>
          </p:cNvSpPr>
          <p:nvPr/>
        </p:nvSpPr>
        <p:spPr bwMode="auto">
          <a:xfrm>
            <a:off x="636925" y="3076180"/>
            <a:ext cx="7575551" cy="6950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marL="201168" indent="0" algn="l" rtl="0" eaLnBrk="1" fontAlgn="base" hangingPunct="1">
              <a:lnSpc>
                <a:spcPct val="95000"/>
              </a:lnSpc>
              <a:spcBef>
                <a:spcPts val="0"/>
              </a:spcBef>
              <a:spcAft>
                <a:spcPct val="0"/>
              </a:spcAft>
              <a:buClr>
                <a:schemeClr val="accent1"/>
              </a:buClr>
              <a:buSzPct val="90000"/>
              <a:buFont typeface="Wingdings" pitchFamily="2" charset="2"/>
              <a:defRPr sz="1700" i="1">
                <a:solidFill>
                  <a:schemeClr val="accent2"/>
                </a:solidFill>
                <a:latin typeface="+mn-lt"/>
                <a:ea typeface="+mn-ea"/>
                <a:cs typeface="+mn-cs"/>
              </a:defRPr>
            </a:lvl1pPr>
            <a:lvl2pPr marL="201168" indent="0" algn="l" rtl="0" eaLnBrk="1" fontAlgn="base" hangingPunct="1">
              <a:lnSpc>
                <a:spcPct val="95000"/>
              </a:lnSpc>
              <a:spcBef>
                <a:spcPts val="0"/>
              </a:spcBef>
              <a:spcAft>
                <a:spcPts val="1500"/>
              </a:spcAft>
              <a:buClr>
                <a:schemeClr val="tx1"/>
              </a:buClr>
              <a:buSzPct val="100000"/>
              <a:buFont typeface="Georgia" panose="02040502050405020303" pitchFamily="18" charset="0"/>
              <a:buNone/>
              <a:defRPr sz="1700" i="1">
                <a:solidFill>
                  <a:schemeClr val="tx1"/>
                </a:solidFill>
                <a:latin typeface="+mn-lt"/>
                <a:cs typeface="+mn-cs"/>
              </a:defRPr>
            </a:lvl2pPr>
            <a:lvl3pPr marL="201168" indent="0" algn="l" rtl="0" eaLnBrk="1" fontAlgn="base" hangingPunct="1">
              <a:lnSpc>
                <a:spcPct val="95000"/>
              </a:lnSpc>
              <a:spcBef>
                <a:spcPts val="0"/>
              </a:spcBef>
              <a:spcAft>
                <a:spcPts val="1500"/>
              </a:spcAft>
              <a:buClr>
                <a:schemeClr val="tx1"/>
              </a:buClr>
              <a:buSzPct val="100000"/>
              <a:buFont typeface="Georgia" panose="02040502050405020303" pitchFamily="18" charset="0"/>
              <a:buNone/>
              <a:defRPr sz="1500">
                <a:solidFill>
                  <a:schemeClr val="tx1"/>
                </a:solidFill>
                <a:latin typeface="+mn-lt"/>
                <a:cs typeface="+mn-cs"/>
              </a:defRPr>
            </a:lvl3pPr>
            <a:lvl4pPr marL="201168" indent="0" algn="l" rtl="0" eaLnBrk="1" fontAlgn="base" hangingPunct="1">
              <a:spcBef>
                <a:spcPts val="0"/>
              </a:spcBef>
              <a:spcAft>
                <a:spcPts val="1500"/>
              </a:spcAft>
              <a:buClr>
                <a:schemeClr val="accent2"/>
              </a:buClr>
              <a:buSzPct val="90000"/>
              <a:buFont typeface="Wingdings" panose="05000000000000000000" pitchFamily="2" charset="2"/>
              <a:buNone/>
              <a:defRPr sz="1100">
                <a:solidFill>
                  <a:schemeClr val="accent4"/>
                </a:solidFill>
                <a:latin typeface="+mn-lt"/>
                <a:cs typeface="+mn-cs"/>
              </a:defRPr>
            </a:lvl4pPr>
            <a:lvl5pPr marL="9144" indent="0" algn="l" rtl="0" eaLnBrk="1" fontAlgn="base" hangingPunct="1">
              <a:spcBef>
                <a:spcPts val="900"/>
              </a:spcBef>
              <a:spcAft>
                <a:spcPts val="0"/>
              </a:spcAft>
              <a:buClr>
                <a:schemeClr val="accent2"/>
              </a:buClr>
              <a:buFont typeface="Arial" charset="0"/>
              <a:buNone/>
              <a:defRPr sz="2000">
                <a:solidFill>
                  <a:schemeClr val="tx1"/>
                </a:solidFill>
                <a:latin typeface="+mn-lt"/>
                <a:cs typeface="+mn-cs"/>
              </a:defRPr>
            </a:lvl5pPr>
            <a:lvl6pPr marL="12096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6pPr>
            <a:lvl7pPr marL="16668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7pPr>
            <a:lvl8pPr marL="21240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8pPr>
            <a:lvl9pPr marL="25812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9pPr>
          </a:lstStyle>
          <a:p>
            <a:pPr lvl="5">
              <a:buFont typeface="Arial" pitchFamily="34" charset="0"/>
              <a:buChar char="•"/>
            </a:pPr>
            <a:endParaRPr lang="en-US" sz="1700" dirty="0"/>
          </a:p>
          <a:p>
            <a:pPr marL="457200" lvl="0" indent="-457200">
              <a:spcAft>
                <a:spcPts val="1200"/>
              </a:spcAft>
              <a:buFont typeface="+mj-lt"/>
              <a:buAutoNum type="arabicPeriod"/>
            </a:pPr>
            <a:endParaRPr lang="en-US" dirty="0"/>
          </a:p>
          <a:p>
            <a:endParaRPr lang="en-US" dirty="0"/>
          </a:p>
          <a:p>
            <a:pPr marL="256032" lvl="1">
              <a:spcBef>
                <a:spcPts val="1500"/>
              </a:spcBef>
              <a:spcAft>
                <a:spcPts val="0"/>
              </a:spcAft>
            </a:pPr>
            <a:r>
              <a:rPr lang="en-US" sz="2000" b="1" i="0" dirty="0" smtClean="0"/>
              <a:t> </a:t>
            </a:r>
            <a:endParaRPr lang="en-US" sz="2000" b="1" i="0" dirty="0"/>
          </a:p>
        </p:txBody>
      </p:sp>
      <p:sp>
        <p:nvSpPr>
          <p:cNvPr id="12" name="Content Placeholder 1"/>
          <p:cNvSpPr txBox="1">
            <a:spLocks/>
          </p:cNvSpPr>
          <p:nvPr/>
        </p:nvSpPr>
        <p:spPr>
          <a:xfrm>
            <a:off x="612648" y="1031905"/>
            <a:ext cx="7772400" cy="4953000"/>
          </a:xfrm>
          <a:prstGeom prst="rect">
            <a:avLst/>
          </a:prstGeom>
        </p:spPr>
        <p:txBody>
          <a:bodyPr/>
          <a:lstStyle>
            <a:lvl1pPr marL="201168" algn="l" rtl="0" eaLnBrk="1" fontAlgn="base" hangingPunct="1">
              <a:lnSpc>
                <a:spcPct val="95000"/>
              </a:lnSpc>
              <a:spcBef>
                <a:spcPts val="1500"/>
              </a:spcBef>
              <a:spcAft>
                <a:spcPct val="0"/>
              </a:spcAft>
              <a:buClr>
                <a:schemeClr val="accent1"/>
              </a:buClr>
              <a:buSzPct val="90000"/>
              <a:buFont typeface="Wingdings" pitchFamily="2" charset="2"/>
              <a:defRPr sz="1700">
                <a:solidFill>
                  <a:schemeClr val="accent2"/>
                </a:solidFill>
                <a:latin typeface="+mn-lt"/>
                <a:ea typeface="+mn-ea"/>
                <a:cs typeface="+mn-cs"/>
              </a:defRPr>
            </a:lvl1pPr>
            <a:lvl2pPr marL="201168" indent="-227013" algn="l" rtl="0" eaLnBrk="1" fontAlgn="base" hangingPunct="1">
              <a:lnSpc>
                <a:spcPct val="95000"/>
              </a:lnSpc>
              <a:spcBef>
                <a:spcPts val="1250"/>
              </a:spcBef>
              <a:spcAft>
                <a:spcPct val="0"/>
              </a:spcAft>
              <a:buClr>
                <a:schemeClr val="tx1"/>
              </a:buClr>
              <a:buSzPct val="100000"/>
              <a:buFont typeface="Georgia" panose="02040502050405020303" pitchFamily="18" charset="0"/>
              <a:buChar char="»"/>
              <a:defRPr sz="2000">
                <a:solidFill>
                  <a:schemeClr val="tx1"/>
                </a:solidFill>
                <a:latin typeface="+mn-lt"/>
                <a:cs typeface="+mn-cs"/>
              </a:defRPr>
            </a:lvl2pPr>
            <a:lvl3pPr marL="201168" indent="-188913" algn="l" rtl="0" eaLnBrk="1" fontAlgn="base" hangingPunct="1">
              <a:spcBef>
                <a:spcPts val="900"/>
              </a:spcBef>
              <a:spcAft>
                <a:spcPts val="0"/>
              </a:spcAft>
              <a:buClr>
                <a:schemeClr val="tx1"/>
              </a:buClr>
              <a:buSzPct val="100000"/>
              <a:buFont typeface="Georgia" panose="02040502050405020303" pitchFamily="18" charset="0"/>
              <a:buChar char="»"/>
              <a:defRPr sz="2000">
                <a:solidFill>
                  <a:schemeClr val="tx1"/>
                </a:solidFill>
                <a:latin typeface="+mn-lt"/>
                <a:cs typeface="+mn-cs"/>
              </a:defRPr>
            </a:lvl3pPr>
            <a:lvl4pPr marL="201168" indent="-192024" algn="l" rtl="0" eaLnBrk="1" fontAlgn="base" hangingPunct="1">
              <a:spcBef>
                <a:spcPts val="900"/>
              </a:spcBef>
              <a:spcAft>
                <a:spcPts val="0"/>
              </a:spcAft>
              <a:buClr>
                <a:schemeClr val="accent2"/>
              </a:buClr>
              <a:buSzPct val="90000"/>
              <a:buFont typeface="Wingdings" panose="05000000000000000000" pitchFamily="2" charset="2"/>
              <a:buChar char="§"/>
              <a:defRPr sz="2000">
                <a:solidFill>
                  <a:schemeClr val="tx1"/>
                </a:solidFill>
                <a:latin typeface="+mn-lt"/>
                <a:cs typeface="+mn-cs"/>
              </a:defRPr>
            </a:lvl4pPr>
            <a:lvl5pPr marL="201168" indent="-192024" algn="l" rtl="0" eaLnBrk="1" fontAlgn="base" hangingPunct="1">
              <a:spcBef>
                <a:spcPts val="900"/>
              </a:spcBef>
              <a:spcAft>
                <a:spcPts val="0"/>
              </a:spcAft>
              <a:buClr>
                <a:schemeClr val="accent2"/>
              </a:buClr>
              <a:buFont typeface="Arial" charset="0"/>
              <a:buChar char="­"/>
              <a:defRPr sz="2000">
                <a:solidFill>
                  <a:schemeClr val="tx1"/>
                </a:solidFill>
                <a:latin typeface="+mn-lt"/>
                <a:cs typeface="+mn-cs"/>
              </a:defRPr>
            </a:lvl5pPr>
            <a:lvl6pPr marL="12096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6pPr>
            <a:lvl7pPr marL="16668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7pPr>
            <a:lvl8pPr marL="21240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8pPr>
            <a:lvl9pPr marL="25812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9pPr>
          </a:lstStyle>
          <a:p>
            <a:r>
              <a:rPr lang="en-US" b="1" kern="0" dirty="0" smtClean="0"/>
              <a:t>The project: </a:t>
            </a:r>
            <a:r>
              <a:rPr lang="en-US" kern="0" dirty="0" smtClean="0"/>
              <a:t/>
            </a:r>
            <a:br>
              <a:rPr lang="en-US" kern="0" dirty="0" smtClean="0"/>
            </a:br>
            <a:r>
              <a:rPr lang="en-US" kern="0" dirty="0" smtClean="0"/>
              <a:t>Web-based resource offering content to automotive manufacturing instructors and programs.</a:t>
            </a:r>
          </a:p>
          <a:p>
            <a:r>
              <a:rPr lang="en-US" b="1" kern="0" dirty="0" smtClean="0"/>
              <a:t>The problem:</a:t>
            </a:r>
            <a:br>
              <a:rPr lang="en-US" b="1" kern="0" dirty="0" smtClean="0"/>
            </a:br>
            <a:r>
              <a:rPr lang="en-US" kern="0" dirty="0" smtClean="0"/>
              <a:t>How do we know if “enough” people are using the site? </a:t>
            </a:r>
          </a:p>
          <a:p>
            <a:r>
              <a:rPr lang="en-US" b="1" kern="0" dirty="0" smtClean="0"/>
              <a:t>Market Sizing Revealed that:</a:t>
            </a:r>
            <a:r>
              <a:rPr lang="en-US" kern="0" dirty="0" smtClean="0"/>
              <a:t/>
            </a:r>
            <a:br>
              <a:rPr lang="en-US" kern="0" dirty="0" smtClean="0"/>
            </a:br>
            <a:r>
              <a:rPr lang="en-US" kern="0" dirty="0" smtClean="0"/>
              <a:t>While large percentage increases in visits felt substantial (and looked good in reports), the actual user base was just a small fraction of total possible market. </a:t>
            </a:r>
            <a:endParaRPr lang="en-US" b="1" kern="0" dirty="0"/>
          </a:p>
        </p:txBody>
      </p:sp>
    </p:spTree>
    <p:extLst>
      <p:ext uri="{BB962C8B-B14F-4D97-AF65-F5344CB8AC3E}">
        <p14:creationId xmlns:p14="http://schemas.microsoft.com/office/powerpoint/2010/main" val="127251443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352832" y="990058"/>
            <a:ext cx="4507992" cy="2126023"/>
          </a:xfrm>
        </p:spPr>
        <p:txBody>
          <a:bodyPr/>
          <a:lstStyle/>
          <a:p>
            <a:r>
              <a:rPr lang="en-US" b="1" dirty="0" smtClean="0"/>
              <a:t>Environmental Scan</a:t>
            </a:r>
            <a:endParaRPr lang="en-US" sz="2000" dirty="0"/>
          </a:p>
          <a:p>
            <a:endParaRPr lang="en-US" dirty="0"/>
          </a:p>
        </p:txBody>
      </p:sp>
    </p:spTree>
    <p:extLst>
      <p:ext uri="{BB962C8B-B14F-4D97-AF65-F5344CB8AC3E}">
        <p14:creationId xmlns:p14="http://schemas.microsoft.com/office/powerpoint/2010/main" val="169611413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1260" y="260013"/>
            <a:ext cx="8181473" cy="514350"/>
          </a:xfrm>
        </p:spPr>
        <p:txBody>
          <a:bodyPr/>
          <a:lstStyle/>
          <a:p>
            <a:r>
              <a:rPr lang="en-US" dirty="0" smtClean="0"/>
              <a:t>What Is an Environmental Scan?</a:t>
            </a:r>
            <a:endParaRPr lang="en-US" dirty="0"/>
          </a:p>
        </p:txBody>
      </p:sp>
      <p:sp>
        <p:nvSpPr>
          <p:cNvPr id="9" name="Text Placeholder 3"/>
          <p:cNvSpPr>
            <a:spLocks noGrp="1"/>
          </p:cNvSpPr>
          <p:nvPr/>
        </p:nvSpPr>
        <p:spPr bwMode="auto">
          <a:xfrm>
            <a:off x="636927" y="1268183"/>
            <a:ext cx="7575551" cy="790568"/>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marL="201168" indent="0" algn="l" rtl="0" eaLnBrk="1" fontAlgn="base" hangingPunct="1">
              <a:lnSpc>
                <a:spcPct val="95000"/>
              </a:lnSpc>
              <a:spcBef>
                <a:spcPts val="0"/>
              </a:spcBef>
              <a:spcAft>
                <a:spcPct val="0"/>
              </a:spcAft>
              <a:buClr>
                <a:schemeClr val="accent1"/>
              </a:buClr>
              <a:buSzPct val="90000"/>
              <a:buFont typeface="Wingdings" pitchFamily="2" charset="2"/>
              <a:defRPr sz="1700" i="1">
                <a:solidFill>
                  <a:schemeClr val="accent2"/>
                </a:solidFill>
                <a:latin typeface="+mn-lt"/>
                <a:ea typeface="+mn-ea"/>
                <a:cs typeface="+mn-cs"/>
              </a:defRPr>
            </a:lvl1pPr>
            <a:lvl2pPr marL="201168" indent="0" algn="l" rtl="0" eaLnBrk="1" fontAlgn="base" hangingPunct="1">
              <a:lnSpc>
                <a:spcPct val="95000"/>
              </a:lnSpc>
              <a:spcBef>
                <a:spcPts val="0"/>
              </a:spcBef>
              <a:spcAft>
                <a:spcPts val="1500"/>
              </a:spcAft>
              <a:buClr>
                <a:schemeClr val="tx1"/>
              </a:buClr>
              <a:buSzPct val="100000"/>
              <a:buFont typeface="Georgia" panose="02040502050405020303" pitchFamily="18" charset="0"/>
              <a:buNone/>
              <a:defRPr sz="1700" i="1">
                <a:solidFill>
                  <a:schemeClr val="tx1"/>
                </a:solidFill>
                <a:latin typeface="+mn-lt"/>
                <a:cs typeface="+mn-cs"/>
              </a:defRPr>
            </a:lvl2pPr>
            <a:lvl3pPr marL="201168" indent="0" algn="l" rtl="0" eaLnBrk="1" fontAlgn="base" hangingPunct="1">
              <a:lnSpc>
                <a:spcPct val="95000"/>
              </a:lnSpc>
              <a:spcBef>
                <a:spcPts val="0"/>
              </a:spcBef>
              <a:spcAft>
                <a:spcPts val="1500"/>
              </a:spcAft>
              <a:buClr>
                <a:schemeClr val="tx1"/>
              </a:buClr>
              <a:buSzPct val="100000"/>
              <a:buFont typeface="Georgia" panose="02040502050405020303" pitchFamily="18" charset="0"/>
              <a:buNone/>
              <a:defRPr sz="1500">
                <a:solidFill>
                  <a:schemeClr val="tx1"/>
                </a:solidFill>
                <a:latin typeface="+mn-lt"/>
                <a:cs typeface="+mn-cs"/>
              </a:defRPr>
            </a:lvl3pPr>
            <a:lvl4pPr marL="201168" indent="0" algn="l" rtl="0" eaLnBrk="1" fontAlgn="base" hangingPunct="1">
              <a:spcBef>
                <a:spcPts val="0"/>
              </a:spcBef>
              <a:spcAft>
                <a:spcPts val="1500"/>
              </a:spcAft>
              <a:buClr>
                <a:schemeClr val="accent2"/>
              </a:buClr>
              <a:buSzPct val="90000"/>
              <a:buFont typeface="Wingdings" panose="05000000000000000000" pitchFamily="2" charset="2"/>
              <a:buNone/>
              <a:defRPr sz="1100">
                <a:solidFill>
                  <a:schemeClr val="accent4"/>
                </a:solidFill>
                <a:latin typeface="+mn-lt"/>
                <a:cs typeface="+mn-cs"/>
              </a:defRPr>
            </a:lvl4pPr>
            <a:lvl5pPr marL="9144" indent="0" algn="l" rtl="0" eaLnBrk="1" fontAlgn="base" hangingPunct="1">
              <a:spcBef>
                <a:spcPts val="900"/>
              </a:spcBef>
              <a:spcAft>
                <a:spcPts val="0"/>
              </a:spcAft>
              <a:buClr>
                <a:schemeClr val="accent2"/>
              </a:buClr>
              <a:buFont typeface="Arial" charset="0"/>
              <a:buNone/>
              <a:defRPr sz="2000">
                <a:solidFill>
                  <a:schemeClr val="tx1"/>
                </a:solidFill>
                <a:latin typeface="+mn-lt"/>
                <a:cs typeface="+mn-cs"/>
              </a:defRPr>
            </a:lvl5pPr>
            <a:lvl6pPr marL="12096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6pPr>
            <a:lvl7pPr marL="16668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7pPr>
            <a:lvl8pPr marL="21240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8pPr>
            <a:lvl9pPr marL="25812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9pPr>
          </a:lstStyle>
          <a:p>
            <a:pPr marL="256032" lvl="1">
              <a:spcBef>
                <a:spcPts val="1800"/>
              </a:spcBef>
              <a:spcAft>
                <a:spcPts val="0"/>
              </a:spcAft>
            </a:pPr>
            <a:endParaRPr lang="en-US" dirty="0"/>
          </a:p>
        </p:txBody>
      </p:sp>
      <p:sp>
        <p:nvSpPr>
          <p:cNvPr id="11" name="Text Placeholder 3"/>
          <p:cNvSpPr>
            <a:spLocks noGrp="1"/>
          </p:cNvSpPr>
          <p:nvPr/>
        </p:nvSpPr>
        <p:spPr bwMode="auto">
          <a:xfrm>
            <a:off x="636927" y="2058751"/>
            <a:ext cx="7575551" cy="6950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marL="201168" indent="0" algn="l" rtl="0" eaLnBrk="1" fontAlgn="base" hangingPunct="1">
              <a:lnSpc>
                <a:spcPct val="95000"/>
              </a:lnSpc>
              <a:spcBef>
                <a:spcPts val="0"/>
              </a:spcBef>
              <a:spcAft>
                <a:spcPct val="0"/>
              </a:spcAft>
              <a:buClr>
                <a:schemeClr val="accent1"/>
              </a:buClr>
              <a:buSzPct val="90000"/>
              <a:buFont typeface="Wingdings" pitchFamily="2" charset="2"/>
              <a:defRPr sz="1700" i="1">
                <a:solidFill>
                  <a:schemeClr val="accent2"/>
                </a:solidFill>
                <a:latin typeface="+mn-lt"/>
                <a:ea typeface="+mn-ea"/>
                <a:cs typeface="+mn-cs"/>
              </a:defRPr>
            </a:lvl1pPr>
            <a:lvl2pPr marL="201168" indent="0" algn="l" rtl="0" eaLnBrk="1" fontAlgn="base" hangingPunct="1">
              <a:lnSpc>
                <a:spcPct val="95000"/>
              </a:lnSpc>
              <a:spcBef>
                <a:spcPts val="0"/>
              </a:spcBef>
              <a:spcAft>
                <a:spcPts val="1500"/>
              </a:spcAft>
              <a:buClr>
                <a:schemeClr val="tx1"/>
              </a:buClr>
              <a:buSzPct val="100000"/>
              <a:buFont typeface="Georgia" panose="02040502050405020303" pitchFamily="18" charset="0"/>
              <a:buNone/>
              <a:defRPr sz="1700" i="1">
                <a:solidFill>
                  <a:schemeClr val="tx1"/>
                </a:solidFill>
                <a:latin typeface="+mn-lt"/>
                <a:cs typeface="+mn-cs"/>
              </a:defRPr>
            </a:lvl2pPr>
            <a:lvl3pPr marL="201168" indent="0" algn="l" rtl="0" eaLnBrk="1" fontAlgn="base" hangingPunct="1">
              <a:lnSpc>
                <a:spcPct val="95000"/>
              </a:lnSpc>
              <a:spcBef>
                <a:spcPts val="0"/>
              </a:spcBef>
              <a:spcAft>
                <a:spcPts val="1500"/>
              </a:spcAft>
              <a:buClr>
                <a:schemeClr val="tx1"/>
              </a:buClr>
              <a:buSzPct val="100000"/>
              <a:buFont typeface="Georgia" panose="02040502050405020303" pitchFamily="18" charset="0"/>
              <a:buNone/>
              <a:defRPr sz="1500">
                <a:solidFill>
                  <a:schemeClr val="tx1"/>
                </a:solidFill>
                <a:latin typeface="+mn-lt"/>
                <a:cs typeface="+mn-cs"/>
              </a:defRPr>
            </a:lvl3pPr>
            <a:lvl4pPr marL="201168" indent="0" algn="l" rtl="0" eaLnBrk="1" fontAlgn="base" hangingPunct="1">
              <a:spcBef>
                <a:spcPts val="0"/>
              </a:spcBef>
              <a:spcAft>
                <a:spcPts val="1500"/>
              </a:spcAft>
              <a:buClr>
                <a:schemeClr val="accent2"/>
              </a:buClr>
              <a:buSzPct val="90000"/>
              <a:buFont typeface="Wingdings" panose="05000000000000000000" pitchFamily="2" charset="2"/>
              <a:buNone/>
              <a:defRPr sz="1100">
                <a:solidFill>
                  <a:schemeClr val="accent4"/>
                </a:solidFill>
                <a:latin typeface="+mn-lt"/>
                <a:cs typeface="+mn-cs"/>
              </a:defRPr>
            </a:lvl4pPr>
            <a:lvl5pPr marL="9144" indent="0" algn="l" rtl="0" eaLnBrk="1" fontAlgn="base" hangingPunct="1">
              <a:spcBef>
                <a:spcPts val="900"/>
              </a:spcBef>
              <a:spcAft>
                <a:spcPts val="0"/>
              </a:spcAft>
              <a:buClr>
                <a:schemeClr val="accent2"/>
              </a:buClr>
              <a:buFont typeface="Arial" charset="0"/>
              <a:buNone/>
              <a:defRPr sz="2000">
                <a:solidFill>
                  <a:schemeClr val="tx1"/>
                </a:solidFill>
                <a:latin typeface="+mn-lt"/>
                <a:cs typeface="+mn-cs"/>
              </a:defRPr>
            </a:lvl5pPr>
            <a:lvl6pPr marL="12096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6pPr>
            <a:lvl7pPr marL="16668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7pPr>
            <a:lvl8pPr marL="21240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8pPr>
            <a:lvl9pPr marL="25812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9pPr>
          </a:lstStyle>
          <a:p>
            <a:endParaRPr lang="en-US" dirty="0"/>
          </a:p>
          <a:p>
            <a:pPr marL="256032" lvl="1">
              <a:spcBef>
                <a:spcPts val="1500"/>
              </a:spcBef>
              <a:spcAft>
                <a:spcPts val="0"/>
              </a:spcAft>
            </a:pPr>
            <a:r>
              <a:rPr lang="en-US" sz="2000" b="1" i="0" dirty="0" smtClean="0"/>
              <a:t> </a:t>
            </a:r>
            <a:endParaRPr lang="en-US" sz="2000" b="1" i="0" dirty="0"/>
          </a:p>
        </p:txBody>
      </p:sp>
      <p:sp>
        <p:nvSpPr>
          <p:cNvPr id="14" name="Text Placeholder 3"/>
          <p:cNvSpPr>
            <a:spLocks noGrp="1"/>
          </p:cNvSpPr>
          <p:nvPr/>
        </p:nvSpPr>
        <p:spPr bwMode="auto">
          <a:xfrm>
            <a:off x="731520" y="3898661"/>
            <a:ext cx="7575551" cy="610264"/>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marL="201168" indent="0" algn="l" rtl="0" eaLnBrk="1" fontAlgn="base" hangingPunct="1">
              <a:lnSpc>
                <a:spcPct val="95000"/>
              </a:lnSpc>
              <a:spcBef>
                <a:spcPts val="0"/>
              </a:spcBef>
              <a:spcAft>
                <a:spcPct val="0"/>
              </a:spcAft>
              <a:buClr>
                <a:schemeClr val="accent1"/>
              </a:buClr>
              <a:buSzPct val="90000"/>
              <a:buFont typeface="Wingdings" pitchFamily="2" charset="2"/>
              <a:defRPr sz="1700" i="1">
                <a:solidFill>
                  <a:schemeClr val="accent2"/>
                </a:solidFill>
                <a:latin typeface="+mn-lt"/>
                <a:ea typeface="+mn-ea"/>
                <a:cs typeface="+mn-cs"/>
              </a:defRPr>
            </a:lvl1pPr>
            <a:lvl2pPr marL="201168" indent="0" algn="l" rtl="0" eaLnBrk="1" fontAlgn="base" hangingPunct="1">
              <a:lnSpc>
                <a:spcPct val="95000"/>
              </a:lnSpc>
              <a:spcBef>
                <a:spcPts val="0"/>
              </a:spcBef>
              <a:spcAft>
                <a:spcPts val="1500"/>
              </a:spcAft>
              <a:buClr>
                <a:schemeClr val="tx1"/>
              </a:buClr>
              <a:buSzPct val="100000"/>
              <a:buFont typeface="Georgia" panose="02040502050405020303" pitchFamily="18" charset="0"/>
              <a:buNone/>
              <a:defRPr sz="1700" i="1">
                <a:solidFill>
                  <a:schemeClr val="tx1"/>
                </a:solidFill>
                <a:latin typeface="+mn-lt"/>
                <a:cs typeface="+mn-cs"/>
              </a:defRPr>
            </a:lvl2pPr>
            <a:lvl3pPr marL="201168" indent="0" algn="l" rtl="0" eaLnBrk="1" fontAlgn="base" hangingPunct="1">
              <a:lnSpc>
                <a:spcPct val="95000"/>
              </a:lnSpc>
              <a:spcBef>
                <a:spcPts val="0"/>
              </a:spcBef>
              <a:spcAft>
                <a:spcPts val="1500"/>
              </a:spcAft>
              <a:buClr>
                <a:schemeClr val="tx1"/>
              </a:buClr>
              <a:buSzPct val="100000"/>
              <a:buFont typeface="Georgia" panose="02040502050405020303" pitchFamily="18" charset="0"/>
              <a:buNone/>
              <a:defRPr sz="1500">
                <a:solidFill>
                  <a:schemeClr val="tx1"/>
                </a:solidFill>
                <a:latin typeface="+mn-lt"/>
                <a:cs typeface="+mn-cs"/>
              </a:defRPr>
            </a:lvl3pPr>
            <a:lvl4pPr marL="201168" indent="0" algn="l" rtl="0" eaLnBrk="1" fontAlgn="base" hangingPunct="1">
              <a:spcBef>
                <a:spcPts val="0"/>
              </a:spcBef>
              <a:spcAft>
                <a:spcPts val="1500"/>
              </a:spcAft>
              <a:buClr>
                <a:schemeClr val="accent2"/>
              </a:buClr>
              <a:buSzPct val="90000"/>
              <a:buFont typeface="Wingdings" panose="05000000000000000000" pitchFamily="2" charset="2"/>
              <a:buNone/>
              <a:defRPr sz="1100">
                <a:solidFill>
                  <a:schemeClr val="accent4"/>
                </a:solidFill>
                <a:latin typeface="+mn-lt"/>
                <a:cs typeface="+mn-cs"/>
              </a:defRPr>
            </a:lvl4pPr>
            <a:lvl5pPr marL="9144" indent="0" algn="l" rtl="0" eaLnBrk="1" fontAlgn="base" hangingPunct="1">
              <a:spcBef>
                <a:spcPts val="900"/>
              </a:spcBef>
              <a:spcAft>
                <a:spcPts val="0"/>
              </a:spcAft>
              <a:buClr>
                <a:schemeClr val="accent2"/>
              </a:buClr>
              <a:buFont typeface="Arial" charset="0"/>
              <a:buNone/>
              <a:defRPr sz="2000">
                <a:solidFill>
                  <a:schemeClr val="tx1"/>
                </a:solidFill>
                <a:latin typeface="+mn-lt"/>
                <a:cs typeface="+mn-cs"/>
              </a:defRPr>
            </a:lvl5pPr>
            <a:lvl6pPr marL="12096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6pPr>
            <a:lvl7pPr marL="16668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7pPr>
            <a:lvl8pPr marL="21240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8pPr>
            <a:lvl9pPr marL="25812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9pPr>
          </a:lstStyle>
          <a:p>
            <a:pPr marL="256032" lvl="3">
              <a:lnSpc>
                <a:spcPct val="105000"/>
              </a:lnSpc>
              <a:spcBef>
                <a:spcPts val="1500"/>
              </a:spcBef>
              <a:spcAft>
                <a:spcPts val="0"/>
              </a:spcAft>
            </a:pPr>
            <a:endParaRPr lang="en-US" dirty="0"/>
          </a:p>
        </p:txBody>
      </p:sp>
      <p:sp>
        <p:nvSpPr>
          <p:cNvPr id="6" name="Text Placeholder 3"/>
          <p:cNvSpPr>
            <a:spLocks noGrp="1"/>
          </p:cNvSpPr>
          <p:nvPr/>
        </p:nvSpPr>
        <p:spPr bwMode="auto">
          <a:xfrm>
            <a:off x="371260" y="1588562"/>
            <a:ext cx="7575551" cy="6950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marL="201168" indent="0" algn="l" rtl="0" eaLnBrk="1" fontAlgn="base" hangingPunct="1">
              <a:lnSpc>
                <a:spcPct val="95000"/>
              </a:lnSpc>
              <a:spcBef>
                <a:spcPts val="0"/>
              </a:spcBef>
              <a:spcAft>
                <a:spcPct val="0"/>
              </a:spcAft>
              <a:buClr>
                <a:schemeClr val="accent1"/>
              </a:buClr>
              <a:buSzPct val="90000"/>
              <a:buFont typeface="Wingdings" pitchFamily="2" charset="2"/>
              <a:defRPr sz="1700" i="1">
                <a:solidFill>
                  <a:schemeClr val="accent2"/>
                </a:solidFill>
                <a:latin typeface="+mn-lt"/>
                <a:ea typeface="+mn-ea"/>
                <a:cs typeface="+mn-cs"/>
              </a:defRPr>
            </a:lvl1pPr>
            <a:lvl2pPr marL="201168" indent="0" algn="l" rtl="0" eaLnBrk="1" fontAlgn="base" hangingPunct="1">
              <a:lnSpc>
                <a:spcPct val="95000"/>
              </a:lnSpc>
              <a:spcBef>
                <a:spcPts val="0"/>
              </a:spcBef>
              <a:spcAft>
                <a:spcPts val="1500"/>
              </a:spcAft>
              <a:buClr>
                <a:schemeClr val="tx1"/>
              </a:buClr>
              <a:buSzPct val="100000"/>
              <a:buFont typeface="Georgia" panose="02040502050405020303" pitchFamily="18" charset="0"/>
              <a:buNone/>
              <a:defRPr sz="1700" i="1">
                <a:solidFill>
                  <a:schemeClr val="tx1"/>
                </a:solidFill>
                <a:latin typeface="+mn-lt"/>
                <a:cs typeface="+mn-cs"/>
              </a:defRPr>
            </a:lvl2pPr>
            <a:lvl3pPr marL="201168" indent="0" algn="l" rtl="0" eaLnBrk="1" fontAlgn="base" hangingPunct="1">
              <a:lnSpc>
                <a:spcPct val="95000"/>
              </a:lnSpc>
              <a:spcBef>
                <a:spcPts val="0"/>
              </a:spcBef>
              <a:spcAft>
                <a:spcPts val="1500"/>
              </a:spcAft>
              <a:buClr>
                <a:schemeClr val="tx1"/>
              </a:buClr>
              <a:buSzPct val="100000"/>
              <a:buFont typeface="Georgia" panose="02040502050405020303" pitchFamily="18" charset="0"/>
              <a:buNone/>
              <a:defRPr sz="1500">
                <a:solidFill>
                  <a:schemeClr val="tx1"/>
                </a:solidFill>
                <a:latin typeface="+mn-lt"/>
                <a:cs typeface="+mn-cs"/>
              </a:defRPr>
            </a:lvl3pPr>
            <a:lvl4pPr marL="201168" indent="0" algn="l" rtl="0" eaLnBrk="1" fontAlgn="base" hangingPunct="1">
              <a:spcBef>
                <a:spcPts val="0"/>
              </a:spcBef>
              <a:spcAft>
                <a:spcPts val="1500"/>
              </a:spcAft>
              <a:buClr>
                <a:schemeClr val="accent2"/>
              </a:buClr>
              <a:buSzPct val="90000"/>
              <a:buFont typeface="Wingdings" panose="05000000000000000000" pitchFamily="2" charset="2"/>
              <a:buNone/>
              <a:defRPr sz="1100">
                <a:solidFill>
                  <a:schemeClr val="accent4"/>
                </a:solidFill>
                <a:latin typeface="+mn-lt"/>
                <a:cs typeface="+mn-cs"/>
              </a:defRPr>
            </a:lvl4pPr>
            <a:lvl5pPr marL="9144" indent="0" algn="l" rtl="0" eaLnBrk="1" fontAlgn="base" hangingPunct="1">
              <a:spcBef>
                <a:spcPts val="900"/>
              </a:spcBef>
              <a:spcAft>
                <a:spcPts val="0"/>
              </a:spcAft>
              <a:buClr>
                <a:schemeClr val="accent2"/>
              </a:buClr>
              <a:buFont typeface="Arial" charset="0"/>
              <a:buNone/>
              <a:defRPr sz="2000">
                <a:solidFill>
                  <a:schemeClr val="tx1"/>
                </a:solidFill>
                <a:latin typeface="+mn-lt"/>
                <a:cs typeface="+mn-cs"/>
              </a:defRPr>
            </a:lvl5pPr>
            <a:lvl6pPr marL="12096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6pPr>
            <a:lvl7pPr marL="16668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7pPr>
            <a:lvl8pPr marL="21240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8pPr>
            <a:lvl9pPr marL="25812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9pPr>
          </a:lstStyle>
          <a:p>
            <a:endParaRPr lang="en-US" dirty="0"/>
          </a:p>
          <a:p>
            <a:pPr>
              <a:buFont typeface="Arial" pitchFamily="34" charset="0"/>
              <a:buChar char="•"/>
            </a:pPr>
            <a:r>
              <a:rPr lang="en-US" dirty="0" smtClean="0"/>
              <a:t>An environmental scan consists of </a:t>
            </a:r>
            <a:r>
              <a:rPr lang="en-US" b="1" dirty="0" smtClean="0"/>
              <a:t>understanding the world around you, positioning yourself within it, and determining how to make a demand-driven and differentiated contribution.</a:t>
            </a:r>
            <a:endParaRPr lang="en-US" b="1" dirty="0"/>
          </a:p>
          <a:p>
            <a:pPr marL="256032" lvl="1">
              <a:spcBef>
                <a:spcPts val="1500"/>
              </a:spcBef>
              <a:spcAft>
                <a:spcPts val="0"/>
              </a:spcAft>
            </a:pPr>
            <a:r>
              <a:rPr lang="en-US" sz="2000" b="1" i="0" dirty="0" smtClean="0"/>
              <a:t> </a:t>
            </a:r>
            <a:endParaRPr lang="en-US" sz="2000" b="1" i="0" dirty="0"/>
          </a:p>
        </p:txBody>
      </p:sp>
    </p:spTree>
    <p:extLst>
      <p:ext uri="{BB962C8B-B14F-4D97-AF65-F5344CB8AC3E}">
        <p14:creationId xmlns:p14="http://schemas.microsoft.com/office/powerpoint/2010/main" val="207538362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1260" y="260013"/>
            <a:ext cx="8181473" cy="514350"/>
          </a:xfrm>
        </p:spPr>
        <p:txBody>
          <a:bodyPr/>
          <a:lstStyle/>
          <a:p>
            <a:r>
              <a:rPr lang="en-US" sz="2800" dirty="0" smtClean="0"/>
              <a:t>By understanding market conditions and analyzing the strengths and weaknesses of your competitors, you can…</a:t>
            </a:r>
            <a:br>
              <a:rPr lang="en-US" sz="2800" dirty="0" smtClean="0"/>
            </a:br>
            <a:r>
              <a:rPr lang="en-US" sz="2800" dirty="0"/>
              <a:t/>
            </a:r>
            <a:br>
              <a:rPr lang="en-US" sz="2800" dirty="0"/>
            </a:br>
            <a:endParaRPr lang="en-US" sz="2800" dirty="0"/>
          </a:p>
        </p:txBody>
      </p:sp>
      <p:sp>
        <p:nvSpPr>
          <p:cNvPr id="9" name="Text Placeholder 3"/>
          <p:cNvSpPr>
            <a:spLocks noGrp="1"/>
          </p:cNvSpPr>
          <p:nvPr/>
        </p:nvSpPr>
        <p:spPr bwMode="auto">
          <a:xfrm>
            <a:off x="636927" y="1268183"/>
            <a:ext cx="7575551" cy="790568"/>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marL="201168" indent="0" algn="l" rtl="0" eaLnBrk="1" fontAlgn="base" hangingPunct="1">
              <a:lnSpc>
                <a:spcPct val="95000"/>
              </a:lnSpc>
              <a:spcBef>
                <a:spcPts val="0"/>
              </a:spcBef>
              <a:spcAft>
                <a:spcPct val="0"/>
              </a:spcAft>
              <a:buClr>
                <a:schemeClr val="accent1"/>
              </a:buClr>
              <a:buSzPct val="90000"/>
              <a:buFont typeface="Wingdings" pitchFamily="2" charset="2"/>
              <a:defRPr sz="1700" i="1">
                <a:solidFill>
                  <a:schemeClr val="accent2"/>
                </a:solidFill>
                <a:latin typeface="+mn-lt"/>
                <a:ea typeface="+mn-ea"/>
                <a:cs typeface="+mn-cs"/>
              </a:defRPr>
            </a:lvl1pPr>
            <a:lvl2pPr marL="201168" indent="0" algn="l" rtl="0" eaLnBrk="1" fontAlgn="base" hangingPunct="1">
              <a:lnSpc>
                <a:spcPct val="95000"/>
              </a:lnSpc>
              <a:spcBef>
                <a:spcPts val="0"/>
              </a:spcBef>
              <a:spcAft>
                <a:spcPts val="1500"/>
              </a:spcAft>
              <a:buClr>
                <a:schemeClr val="tx1"/>
              </a:buClr>
              <a:buSzPct val="100000"/>
              <a:buFont typeface="Georgia" panose="02040502050405020303" pitchFamily="18" charset="0"/>
              <a:buNone/>
              <a:defRPr sz="1700" i="1">
                <a:solidFill>
                  <a:schemeClr val="tx1"/>
                </a:solidFill>
                <a:latin typeface="+mn-lt"/>
                <a:cs typeface="+mn-cs"/>
              </a:defRPr>
            </a:lvl2pPr>
            <a:lvl3pPr marL="201168" indent="0" algn="l" rtl="0" eaLnBrk="1" fontAlgn="base" hangingPunct="1">
              <a:lnSpc>
                <a:spcPct val="95000"/>
              </a:lnSpc>
              <a:spcBef>
                <a:spcPts val="0"/>
              </a:spcBef>
              <a:spcAft>
                <a:spcPts val="1500"/>
              </a:spcAft>
              <a:buClr>
                <a:schemeClr val="tx1"/>
              </a:buClr>
              <a:buSzPct val="100000"/>
              <a:buFont typeface="Georgia" panose="02040502050405020303" pitchFamily="18" charset="0"/>
              <a:buNone/>
              <a:defRPr sz="1500">
                <a:solidFill>
                  <a:schemeClr val="tx1"/>
                </a:solidFill>
                <a:latin typeface="+mn-lt"/>
                <a:cs typeface="+mn-cs"/>
              </a:defRPr>
            </a:lvl3pPr>
            <a:lvl4pPr marL="201168" indent="0" algn="l" rtl="0" eaLnBrk="1" fontAlgn="base" hangingPunct="1">
              <a:spcBef>
                <a:spcPts val="0"/>
              </a:spcBef>
              <a:spcAft>
                <a:spcPts val="1500"/>
              </a:spcAft>
              <a:buClr>
                <a:schemeClr val="accent2"/>
              </a:buClr>
              <a:buSzPct val="90000"/>
              <a:buFont typeface="Wingdings" panose="05000000000000000000" pitchFamily="2" charset="2"/>
              <a:buNone/>
              <a:defRPr sz="1100">
                <a:solidFill>
                  <a:schemeClr val="accent4"/>
                </a:solidFill>
                <a:latin typeface="+mn-lt"/>
                <a:cs typeface="+mn-cs"/>
              </a:defRPr>
            </a:lvl4pPr>
            <a:lvl5pPr marL="9144" indent="0" algn="l" rtl="0" eaLnBrk="1" fontAlgn="base" hangingPunct="1">
              <a:spcBef>
                <a:spcPts val="900"/>
              </a:spcBef>
              <a:spcAft>
                <a:spcPts val="0"/>
              </a:spcAft>
              <a:buClr>
                <a:schemeClr val="accent2"/>
              </a:buClr>
              <a:buFont typeface="Arial" charset="0"/>
              <a:buNone/>
              <a:defRPr sz="2000">
                <a:solidFill>
                  <a:schemeClr val="tx1"/>
                </a:solidFill>
                <a:latin typeface="+mn-lt"/>
                <a:cs typeface="+mn-cs"/>
              </a:defRPr>
            </a:lvl5pPr>
            <a:lvl6pPr marL="12096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6pPr>
            <a:lvl7pPr marL="16668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7pPr>
            <a:lvl8pPr marL="21240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8pPr>
            <a:lvl9pPr marL="25812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9pPr>
          </a:lstStyle>
          <a:p>
            <a:pPr marL="256032" lvl="1">
              <a:spcBef>
                <a:spcPts val="1800"/>
              </a:spcBef>
              <a:spcAft>
                <a:spcPts val="0"/>
              </a:spcAft>
            </a:pPr>
            <a:endParaRPr lang="en-US" dirty="0"/>
          </a:p>
        </p:txBody>
      </p:sp>
      <p:sp>
        <p:nvSpPr>
          <p:cNvPr id="11" name="Text Placeholder 3"/>
          <p:cNvSpPr>
            <a:spLocks noGrp="1"/>
          </p:cNvSpPr>
          <p:nvPr/>
        </p:nvSpPr>
        <p:spPr bwMode="auto">
          <a:xfrm>
            <a:off x="636927" y="2058751"/>
            <a:ext cx="7575551" cy="6950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marL="201168" indent="0" algn="l" rtl="0" eaLnBrk="1" fontAlgn="base" hangingPunct="1">
              <a:lnSpc>
                <a:spcPct val="95000"/>
              </a:lnSpc>
              <a:spcBef>
                <a:spcPts val="0"/>
              </a:spcBef>
              <a:spcAft>
                <a:spcPct val="0"/>
              </a:spcAft>
              <a:buClr>
                <a:schemeClr val="accent1"/>
              </a:buClr>
              <a:buSzPct val="90000"/>
              <a:buFont typeface="Wingdings" pitchFamily="2" charset="2"/>
              <a:defRPr sz="1700" i="1">
                <a:solidFill>
                  <a:schemeClr val="accent2"/>
                </a:solidFill>
                <a:latin typeface="+mn-lt"/>
                <a:ea typeface="+mn-ea"/>
                <a:cs typeface="+mn-cs"/>
              </a:defRPr>
            </a:lvl1pPr>
            <a:lvl2pPr marL="201168" indent="0" algn="l" rtl="0" eaLnBrk="1" fontAlgn="base" hangingPunct="1">
              <a:lnSpc>
                <a:spcPct val="95000"/>
              </a:lnSpc>
              <a:spcBef>
                <a:spcPts val="0"/>
              </a:spcBef>
              <a:spcAft>
                <a:spcPts val="1500"/>
              </a:spcAft>
              <a:buClr>
                <a:schemeClr val="tx1"/>
              </a:buClr>
              <a:buSzPct val="100000"/>
              <a:buFont typeface="Georgia" panose="02040502050405020303" pitchFamily="18" charset="0"/>
              <a:buNone/>
              <a:defRPr sz="1700" i="1">
                <a:solidFill>
                  <a:schemeClr val="tx1"/>
                </a:solidFill>
                <a:latin typeface="+mn-lt"/>
                <a:cs typeface="+mn-cs"/>
              </a:defRPr>
            </a:lvl2pPr>
            <a:lvl3pPr marL="201168" indent="0" algn="l" rtl="0" eaLnBrk="1" fontAlgn="base" hangingPunct="1">
              <a:lnSpc>
                <a:spcPct val="95000"/>
              </a:lnSpc>
              <a:spcBef>
                <a:spcPts val="0"/>
              </a:spcBef>
              <a:spcAft>
                <a:spcPts val="1500"/>
              </a:spcAft>
              <a:buClr>
                <a:schemeClr val="tx1"/>
              </a:buClr>
              <a:buSzPct val="100000"/>
              <a:buFont typeface="Georgia" panose="02040502050405020303" pitchFamily="18" charset="0"/>
              <a:buNone/>
              <a:defRPr sz="1500">
                <a:solidFill>
                  <a:schemeClr val="tx1"/>
                </a:solidFill>
                <a:latin typeface="+mn-lt"/>
                <a:cs typeface="+mn-cs"/>
              </a:defRPr>
            </a:lvl3pPr>
            <a:lvl4pPr marL="201168" indent="0" algn="l" rtl="0" eaLnBrk="1" fontAlgn="base" hangingPunct="1">
              <a:spcBef>
                <a:spcPts val="0"/>
              </a:spcBef>
              <a:spcAft>
                <a:spcPts val="1500"/>
              </a:spcAft>
              <a:buClr>
                <a:schemeClr val="accent2"/>
              </a:buClr>
              <a:buSzPct val="90000"/>
              <a:buFont typeface="Wingdings" panose="05000000000000000000" pitchFamily="2" charset="2"/>
              <a:buNone/>
              <a:defRPr sz="1100">
                <a:solidFill>
                  <a:schemeClr val="accent4"/>
                </a:solidFill>
                <a:latin typeface="+mn-lt"/>
                <a:cs typeface="+mn-cs"/>
              </a:defRPr>
            </a:lvl4pPr>
            <a:lvl5pPr marL="9144" indent="0" algn="l" rtl="0" eaLnBrk="1" fontAlgn="base" hangingPunct="1">
              <a:spcBef>
                <a:spcPts val="900"/>
              </a:spcBef>
              <a:spcAft>
                <a:spcPts val="0"/>
              </a:spcAft>
              <a:buClr>
                <a:schemeClr val="accent2"/>
              </a:buClr>
              <a:buFont typeface="Arial" charset="0"/>
              <a:buNone/>
              <a:defRPr sz="2000">
                <a:solidFill>
                  <a:schemeClr val="tx1"/>
                </a:solidFill>
                <a:latin typeface="+mn-lt"/>
                <a:cs typeface="+mn-cs"/>
              </a:defRPr>
            </a:lvl5pPr>
            <a:lvl6pPr marL="12096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6pPr>
            <a:lvl7pPr marL="16668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7pPr>
            <a:lvl8pPr marL="21240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8pPr>
            <a:lvl9pPr marL="25812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9pPr>
          </a:lstStyle>
          <a:p>
            <a:endParaRPr lang="en-US" dirty="0"/>
          </a:p>
          <a:p>
            <a:pPr marL="256032" lvl="1">
              <a:spcBef>
                <a:spcPts val="1500"/>
              </a:spcBef>
              <a:spcAft>
                <a:spcPts val="0"/>
              </a:spcAft>
            </a:pPr>
            <a:r>
              <a:rPr lang="en-US" sz="2000" b="1" i="0" dirty="0" smtClean="0"/>
              <a:t> </a:t>
            </a:r>
            <a:endParaRPr lang="en-US" sz="2000" b="1" i="0" dirty="0"/>
          </a:p>
        </p:txBody>
      </p:sp>
      <p:sp>
        <p:nvSpPr>
          <p:cNvPr id="14" name="Text Placeholder 3"/>
          <p:cNvSpPr>
            <a:spLocks noGrp="1"/>
          </p:cNvSpPr>
          <p:nvPr/>
        </p:nvSpPr>
        <p:spPr bwMode="auto">
          <a:xfrm>
            <a:off x="731520" y="3898661"/>
            <a:ext cx="7575551" cy="610264"/>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marL="201168" indent="0" algn="l" rtl="0" eaLnBrk="1" fontAlgn="base" hangingPunct="1">
              <a:lnSpc>
                <a:spcPct val="95000"/>
              </a:lnSpc>
              <a:spcBef>
                <a:spcPts val="0"/>
              </a:spcBef>
              <a:spcAft>
                <a:spcPct val="0"/>
              </a:spcAft>
              <a:buClr>
                <a:schemeClr val="accent1"/>
              </a:buClr>
              <a:buSzPct val="90000"/>
              <a:buFont typeface="Wingdings" pitchFamily="2" charset="2"/>
              <a:defRPr sz="1700" i="1">
                <a:solidFill>
                  <a:schemeClr val="accent2"/>
                </a:solidFill>
                <a:latin typeface="+mn-lt"/>
                <a:ea typeface="+mn-ea"/>
                <a:cs typeface="+mn-cs"/>
              </a:defRPr>
            </a:lvl1pPr>
            <a:lvl2pPr marL="201168" indent="0" algn="l" rtl="0" eaLnBrk="1" fontAlgn="base" hangingPunct="1">
              <a:lnSpc>
                <a:spcPct val="95000"/>
              </a:lnSpc>
              <a:spcBef>
                <a:spcPts val="0"/>
              </a:spcBef>
              <a:spcAft>
                <a:spcPts val="1500"/>
              </a:spcAft>
              <a:buClr>
                <a:schemeClr val="tx1"/>
              </a:buClr>
              <a:buSzPct val="100000"/>
              <a:buFont typeface="Georgia" panose="02040502050405020303" pitchFamily="18" charset="0"/>
              <a:buNone/>
              <a:defRPr sz="1700" i="1">
                <a:solidFill>
                  <a:schemeClr val="tx1"/>
                </a:solidFill>
                <a:latin typeface="+mn-lt"/>
                <a:cs typeface="+mn-cs"/>
              </a:defRPr>
            </a:lvl2pPr>
            <a:lvl3pPr marL="201168" indent="0" algn="l" rtl="0" eaLnBrk="1" fontAlgn="base" hangingPunct="1">
              <a:lnSpc>
                <a:spcPct val="95000"/>
              </a:lnSpc>
              <a:spcBef>
                <a:spcPts val="0"/>
              </a:spcBef>
              <a:spcAft>
                <a:spcPts val="1500"/>
              </a:spcAft>
              <a:buClr>
                <a:schemeClr val="tx1"/>
              </a:buClr>
              <a:buSzPct val="100000"/>
              <a:buFont typeface="Georgia" panose="02040502050405020303" pitchFamily="18" charset="0"/>
              <a:buNone/>
              <a:defRPr sz="1500">
                <a:solidFill>
                  <a:schemeClr val="tx1"/>
                </a:solidFill>
                <a:latin typeface="+mn-lt"/>
                <a:cs typeface="+mn-cs"/>
              </a:defRPr>
            </a:lvl3pPr>
            <a:lvl4pPr marL="201168" indent="0" algn="l" rtl="0" eaLnBrk="1" fontAlgn="base" hangingPunct="1">
              <a:spcBef>
                <a:spcPts val="0"/>
              </a:spcBef>
              <a:spcAft>
                <a:spcPts val="1500"/>
              </a:spcAft>
              <a:buClr>
                <a:schemeClr val="accent2"/>
              </a:buClr>
              <a:buSzPct val="90000"/>
              <a:buFont typeface="Wingdings" panose="05000000000000000000" pitchFamily="2" charset="2"/>
              <a:buNone/>
              <a:defRPr sz="1100">
                <a:solidFill>
                  <a:schemeClr val="accent4"/>
                </a:solidFill>
                <a:latin typeface="+mn-lt"/>
                <a:cs typeface="+mn-cs"/>
              </a:defRPr>
            </a:lvl4pPr>
            <a:lvl5pPr marL="9144" indent="0" algn="l" rtl="0" eaLnBrk="1" fontAlgn="base" hangingPunct="1">
              <a:spcBef>
                <a:spcPts val="900"/>
              </a:spcBef>
              <a:spcAft>
                <a:spcPts val="0"/>
              </a:spcAft>
              <a:buClr>
                <a:schemeClr val="accent2"/>
              </a:buClr>
              <a:buFont typeface="Arial" charset="0"/>
              <a:buNone/>
              <a:defRPr sz="2000">
                <a:solidFill>
                  <a:schemeClr val="tx1"/>
                </a:solidFill>
                <a:latin typeface="+mn-lt"/>
                <a:cs typeface="+mn-cs"/>
              </a:defRPr>
            </a:lvl5pPr>
            <a:lvl6pPr marL="12096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6pPr>
            <a:lvl7pPr marL="16668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7pPr>
            <a:lvl8pPr marL="21240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8pPr>
            <a:lvl9pPr marL="25812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9pPr>
          </a:lstStyle>
          <a:p>
            <a:pPr marL="256032" lvl="3">
              <a:lnSpc>
                <a:spcPct val="105000"/>
              </a:lnSpc>
              <a:spcBef>
                <a:spcPts val="1500"/>
              </a:spcBef>
              <a:spcAft>
                <a:spcPts val="0"/>
              </a:spcAft>
            </a:pPr>
            <a:endParaRPr lang="en-US" dirty="0"/>
          </a:p>
        </p:txBody>
      </p:sp>
      <p:sp>
        <p:nvSpPr>
          <p:cNvPr id="6" name="Text Placeholder 3"/>
          <p:cNvSpPr>
            <a:spLocks noGrp="1"/>
          </p:cNvSpPr>
          <p:nvPr/>
        </p:nvSpPr>
        <p:spPr bwMode="auto">
          <a:xfrm>
            <a:off x="426714" y="1752138"/>
            <a:ext cx="7575551" cy="6950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marL="201168" indent="0" algn="l" rtl="0" eaLnBrk="1" fontAlgn="base" hangingPunct="1">
              <a:lnSpc>
                <a:spcPct val="95000"/>
              </a:lnSpc>
              <a:spcBef>
                <a:spcPts val="0"/>
              </a:spcBef>
              <a:spcAft>
                <a:spcPct val="0"/>
              </a:spcAft>
              <a:buClr>
                <a:schemeClr val="accent1"/>
              </a:buClr>
              <a:buSzPct val="90000"/>
              <a:buFont typeface="Wingdings" pitchFamily="2" charset="2"/>
              <a:defRPr sz="1700" i="1">
                <a:solidFill>
                  <a:schemeClr val="accent2"/>
                </a:solidFill>
                <a:latin typeface="+mn-lt"/>
                <a:ea typeface="+mn-ea"/>
                <a:cs typeface="+mn-cs"/>
              </a:defRPr>
            </a:lvl1pPr>
            <a:lvl2pPr marL="201168" indent="0" algn="l" rtl="0" eaLnBrk="1" fontAlgn="base" hangingPunct="1">
              <a:lnSpc>
                <a:spcPct val="95000"/>
              </a:lnSpc>
              <a:spcBef>
                <a:spcPts val="0"/>
              </a:spcBef>
              <a:spcAft>
                <a:spcPts val="1500"/>
              </a:spcAft>
              <a:buClr>
                <a:schemeClr val="tx1"/>
              </a:buClr>
              <a:buSzPct val="100000"/>
              <a:buFont typeface="Georgia" panose="02040502050405020303" pitchFamily="18" charset="0"/>
              <a:buNone/>
              <a:defRPr sz="1700" i="1">
                <a:solidFill>
                  <a:schemeClr val="tx1"/>
                </a:solidFill>
                <a:latin typeface="+mn-lt"/>
                <a:cs typeface="+mn-cs"/>
              </a:defRPr>
            </a:lvl2pPr>
            <a:lvl3pPr marL="201168" indent="0" algn="l" rtl="0" eaLnBrk="1" fontAlgn="base" hangingPunct="1">
              <a:lnSpc>
                <a:spcPct val="95000"/>
              </a:lnSpc>
              <a:spcBef>
                <a:spcPts val="0"/>
              </a:spcBef>
              <a:spcAft>
                <a:spcPts val="1500"/>
              </a:spcAft>
              <a:buClr>
                <a:schemeClr val="tx1"/>
              </a:buClr>
              <a:buSzPct val="100000"/>
              <a:buFont typeface="Georgia" panose="02040502050405020303" pitchFamily="18" charset="0"/>
              <a:buNone/>
              <a:defRPr sz="1500">
                <a:solidFill>
                  <a:schemeClr val="tx1"/>
                </a:solidFill>
                <a:latin typeface="+mn-lt"/>
                <a:cs typeface="+mn-cs"/>
              </a:defRPr>
            </a:lvl3pPr>
            <a:lvl4pPr marL="201168" indent="0" algn="l" rtl="0" eaLnBrk="1" fontAlgn="base" hangingPunct="1">
              <a:spcBef>
                <a:spcPts val="0"/>
              </a:spcBef>
              <a:spcAft>
                <a:spcPts val="1500"/>
              </a:spcAft>
              <a:buClr>
                <a:schemeClr val="accent2"/>
              </a:buClr>
              <a:buSzPct val="90000"/>
              <a:buFont typeface="Wingdings" panose="05000000000000000000" pitchFamily="2" charset="2"/>
              <a:buNone/>
              <a:defRPr sz="1100">
                <a:solidFill>
                  <a:schemeClr val="accent4"/>
                </a:solidFill>
                <a:latin typeface="+mn-lt"/>
                <a:cs typeface="+mn-cs"/>
              </a:defRPr>
            </a:lvl4pPr>
            <a:lvl5pPr marL="9144" indent="0" algn="l" rtl="0" eaLnBrk="1" fontAlgn="base" hangingPunct="1">
              <a:spcBef>
                <a:spcPts val="900"/>
              </a:spcBef>
              <a:spcAft>
                <a:spcPts val="0"/>
              </a:spcAft>
              <a:buClr>
                <a:schemeClr val="accent2"/>
              </a:buClr>
              <a:buFont typeface="Arial" charset="0"/>
              <a:buNone/>
              <a:defRPr sz="2000">
                <a:solidFill>
                  <a:schemeClr val="tx1"/>
                </a:solidFill>
                <a:latin typeface="+mn-lt"/>
                <a:cs typeface="+mn-cs"/>
              </a:defRPr>
            </a:lvl5pPr>
            <a:lvl6pPr marL="12096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6pPr>
            <a:lvl7pPr marL="16668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7pPr>
            <a:lvl8pPr marL="21240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8pPr>
            <a:lvl9pPr marL="25812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9pPr>
          </a:lstStyle>
          <a:p>
            <a:endParaRPr lang="en-US" dirty="0"/>
          </a:p>
          <a:p>
            <a:pPr>
              <a:buFont typeface="Arial" pitchFamily="34" charset="0"/>
              <a:buChar char="•"/>
            </a:pPr>
            <a:endParaRPr lang="en-US" sz="2000" b="1" i="0" dirty="0"/>
          </a:p>
        </p:txBody>
      </p:sp>
      <p:sp>
        <p:nvSpPr>
          <p:cNvPr id="7" name="Text Placeholder 3"/>
          <p:cNvSpPr>
            <a:spLocks noGrp="1"/>
          </p:cNvSpPr>
          <p:nvPr/>
        </p:nvSpPr>
        <p:spPr bwMode="auto">
          <a:xfrm>
            <a:off x="531820" y="1293904"/>
            <a:ext cx="7575551" cy="6950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marL="201168" indent="0" algn="l" rtl="0" eaLnBrk="1" fontAlgn="base" hangingPunct="1">
              <a:lnSpc>
                <a:spcPct val="95000"/>
              </a:lnSpc>
              <a:spcBef>
                <a:spcPts val="0"/>
              </a:spcBef>
              <a:spcAft>
                <a:spcPct val="0"/>
              </a:spcAft>
              <a:buClr>
                <a:schemeClr val="accent1"/>
              </a:buClr>
              <a:buSzPct val="90000"/>
              <a:buFont typeface="Wingdings" pitchFamily="2" charset="2"/>
              <a:defRPr sz="1700" i="1">
                <a:solidFill>
                  <a:schemeClr val="accent2"/>
                </a:solidFill>
                <a:latin typeface="+mn-lt"/>
                <a:ea typeface="+mn-ea"/>
                <a:cs typeface="+mn-cs"/>
              </a:defRPr>
            </a:lvl1pPr>
            <a:lvl2pPr marL="201168" indent="0" algn="l" rtl="0" eaLnBrk="1" fontAlgn="base" hangingPunct="1">
              <a:lnSpc>
                <a:spcPct val="95000"/>
              </a:lnSpc>
              <a:spcBef>
                <a:spcPts val="0"/>
              </a:spcBef>
              <a:spcAft>
                <a:spcPts val="1500"/>
              </a:spcAft>
              <a:buClr>
                <a:schemeClr val="tx1"/>
              </a:buClr>
              <a:buSzPct val="100000"/>
              <a:buFont typeface="Georgia" panose="02040502050405020303" pitchFamily="18" charset="0"/>
              <a:buNone/>
              <a:defRPr sz="1700" i="1">
                <a:solidFill>
                  <a:schemeClr val="tx1"/>
                </a:solidFill>
                <a:latin typeface="+mn-lt"/>
                <a:cs typeface="+mn-cs"/>
              </a:defRPr>
            </a:lvl2pPr>
            <a:lvl3pPr marL="201168" indent="0" algn="l" rtl="0" eaLnBrk="1" fontAlgn="base" hangingPunct="1">
              <a:lnSpc>
                <a:spcPct val="95000"/>
              </a:lnSpc>
              <a:spcBef>
                <a:spcPts val="0"/>
              </a:spcBef>
              <a:spcAft>
                <a:spcPts val="1500"/>
              </a:spcAft>
              <a:buClr>
                <a:schemeClr val="tx1"/>
              </a:buClr>
              <a:buSzPct val="100000"/>
              <a:buFont typeface="Georgia" panose="02040502050405020303" pitchFamily="18" charset="0"/>
              <a:buNone/>
              <a:defRPr sz="1500">
                <a:solidFill>
                  <a:schemeClr val="tx1"/>
                </a:solidFill>
                <a:latin typeface="+mn-lt"/>
                <a:cs typeface="+mn-cs"/>
              </a:defRPr>
            </a:lvl3pPr>
            <a:lvl4pPr marL="201168" indent="0" algn="l" rtl="0" eaLnBrk="1" fontAlgn="base" hangingPunct="1">
              <a:spcBef>
                <a:spcPts val="0"/>
              </a:spcBef>
              <a:spcAft>
                <a:spcPts val="1500"/>
              </a:spcAft>
              <a:buClr>
                <a:schemeClr val="accent2"/>
              </a:buClr>
              <a:buSzPct val="90000"/>
              <a:buFont typeface="Wingdings" panose="05000000000000000000" pitchFamily="2" charset="2"/>
              <a:buNone/>
              <a:defRPr sz="1100">
                <a:solidFill>
                  <a:schemeClr val="accent4"/>
                </a:solidFill>
                <a:latin typeface="+mn-lt"/>
                <a:cs typeface="+mn-cs"/>
              </a:defRPr>
            </a:lvl4pPr>
            <a:lvl5pPr marL="9144" indent="0" algn="l" rtl="0" eaLnBrk="1" fontAlgn="base" hangingPunct="1">
              <a:spcBef>
                <a:spcPts val="900"/>
              </a:spcBef>
              <a:spcAft>
                <a:spcPts val="0"/>
              </a:spcAft>
              <a:buClr>
                <a:schemeClr val="accent2"/>
              </a:buClr>
              <a:buFont typeface="Arial" charset="0"/>
              <a:buNone/>
              <a:defRPr sz="2000">
                <a:solidFill>
                  <a:schemeClr val="tx1"/>
                </a:solidFill>
                <a:latin typeface="+mn-lt"/>
                <a:cs typeface="+mn-cs"/>
              </a:defRPr>
            </a:lvl5pPr>
            <a:lvl6pPr marL="12096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6pPr>
            <a:lvl7pPr marL="16668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7pPr>
            <a:lvl8pPr marL="21240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8pPr>
            <a:lvl9pPr marL="25812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9pPr>
          </a:lstStyle>
          <a:p>
            <a:endParaRPr lang="en-US" dirty="0"/>
          </a:p>
          <a:p>
            <a:pPr>
              <a:buFont typeface="Arial" pitchFamily="34" charset="0"/>
              <a:buChar char="•"/>
            </a:pPr>
            <a:r>
              <a:rPr lang="en-US" dirty="0" smtClean="0"/>
              <a:t>Identify and respond to unexpected changes that might impact your project</a:t>
            </a:r>
            <a:endParaRPr lang="en-US" sz="2000" b="1" i="0" dirty="0"/>
          </a:p>
          <a:p>
            <a:pPr>
              <a:buFont typeface="Arial" pitchFamily="34" charset="0"/>
              <a:buChar char="•"/>
            </a:pPr>
            <a:endParaRPr lang="en-US" dirty="0" smtClean="0"/>
          </a:p>
          <a:p>
            <a:pPr>
              <a:buFont typeface="Arial" pitchFamily="34" charset="0"/>
              <a:buChar char="•"/>
            </a:pPr>
            <a:r>
              <a:rPr lang="en-US" dirty="0" smtClean="0"/>
              <a:t>Better understand the feasibility of your project</a:t>
            </a:r>
          </a:p>
          <a:p>
            <a:pPr>
              <a:buFont typeface="Arial" pitchFamily="34" charset="0"/>
              <a:buChar char="•"/>
            </a:pPr>
            <a:endParaRPr lang="en-US" dirty="0" smtClean="0"/>
          </a:p>
          <a:p>
            <a:pPr>
              <a:buFont typeface="Arial" pitchFamily="34" charset="0"/>
              <a:buChar char="•"/>
            </a:pPr>
            <a:r>
              <a:rPr lang="en-US" dirty="0" smtClean="0"/>
              <a:t>Assess the alignment of your project’s </a:t>
            </a:r>
            <a:r>
              <a:rPr lang="en-US" dirty="0" smtClean="0"/>
              <a:t>mission, goals </a:t>
            </a:r>
            <a:r>
              <a:rPr lang="en-US" dirty="0" smtClean="0"/>
              <a:t>and strategies with the changing environment</a:t>
            </a:r>
          </a:p>
          <a:p>
            <a:pPr>
              <a:buFont typeface="Arial" pitchFamily="34" charset="0"/>
              <a:buChar char="•"/>
            </a:pPr>
            <a:endParaRPr lang="en-US" dirty="0" smtClean="0"/>
          </a:p>
          <a:p>
            <a:pPr>
              <a:buFont typeface="Arial" pitchFamily="34" charset="0"/>
              <a:buChar char="•"/>
            </a:pPr>
            <a:r>
              <a:rPr lang="en-US" dirty="0" smtClean="0"/>
              <a:t>Compare the project’s strengths and weaknesses to its competitors</a:t>
            </a:r>
          </a:p>
          <a:p>
            <a:pPr>
              <a:buFont typeface="Arial" pitchFamily="34" charset="0"/>
              <a:buChar char="•"/>
            </a:pPr>
            <a:endParaRPr lang="en-US" dirty="0" smtClean="0"/>
          </a:p>
          <a:p>
            <a:pPr>
              <a:buFont typeface="Arial" pitchFamily="34" charset="0"/>
              <a:buChar char="•"/>
            </a:pPr>
            <a:r>
              <a:rPr lang="en-US" dirty="0" smtClean="0"/>
              <a:t>Identify good ideas and innovative directions that you can adapt to your project</a:t>
            </a:r>
          </a:p>
        </p:txBody>
      </p:sp>
    </p:spTree>
    <p:extLst>
      <p:ext uri="{BB962C8B-B14F-4D97-AF65-F5344CB8AC3E}">
        <p14:creationId xmlns:p14="http://schemas.microsoft.com/office/powerpoint/2010/main" val="31495720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US" b="1" dirty="0" smtClean="0"/>
              <a:t>What is Sustainability?</a:t>
            </a:r>
            <a:endParaRPr lang="en-US" dirty="0"/>
          </a:p>
        </p:txBody>
      </p:sp>
    </p:spTree>
    <p:extLst>
      <p:ext uri="{BB962C8B-B14F-4D97-AF65-F5344CB8AC3E}">
        <p14:creationId xmlns:p14="http://schemas.microsoft.com/office/powerpoint/2010/main" val="57749773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1260" y="501793"/>
            <a:ext cx="8181473" cy="514350"/>
          </a:xfrm>
        </p:spPr>
        <p:txBody>
          <a:bodyPr/>
          <a:lstStyle/>
          <a:p>
            <a:r>
              <a:rPr lang="en-US" dirty="0" smtClean="0"/>
              <a:t>Market Analysis</a:t>
            </a:r>
            <a:endParaRPr lang="en-US" dirty="0"/>
          </a:p>
        </p:txBody>
      </p:sp>
      <p:sp>
        <p:nvSpPr>
          <p:cNvPr id="9" name="Text Placeholder 3"/>
          <p:cNvSpPr>
            <a:spLocks noGrp="1"/>
          </p:cNvSpPr>
          <p:nvPr/>
        </p:nvSpPr>
        <p:spPr bwMode="auto">
          <a:xfrm>
            <a:off x="636927" y="1268183"/>
            <a:ext cx="7575551" cy="790568"/>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marL="201168" indent="0" algn="l" rtl="0" eaLnBrk="1" fontAlgn="base" hangingPunct="1">
              <a:lnSpc>
                <a:spcPct val="95000"/>
              </a:lnSpc>
              <a:spcBef>
                <a:spcPts val="0"/>
              </a:spcBef>
              <a:spcAft>
                <a:spcPct val="0"/>
              </a:spcAft>
              <a:buClr>
                <a:schemeClr val="accent1"/>
              </a:buClr>
              <a:buSzPct val="90000"/>
              <a:buFont typeface="Wingdings" pitchFamily="2" charset="2"/>
              <a:defRPr sz="1700" i="1">
                <a:solidFill>
                  <a:schemeClr val="accent2"/>
                </a:solidFill>
                <a:latin typeface="+mn-lt"/>
                <a:ea typeface="+mn-ea"/>
                <a:cs typeface="+mn-cs"/>
              </a:defRPr>
            </a:lvl1pPr>
            <a:lvl2pPr marL="201168" indent="0" algn="l" rtl="0" eaLnBrk="1" fontAlgn="base" hangingPunct="1">
              <a:lnSpc>
                <a:spcPct val="95000"/>
              </a:lnSpc>
              <a:spcBef>
                <a:spcPts val="0"/>
              </a:spcBef>
              <a:spcAft>
                <a:spcPts val="1500"/>
              </a:spcAft>
              <a:buClr>
                <a:schemeClr val="tx1"/>
              </a:buClr>
              <a:buSzPct val="100000"/>
              <a:buFont typeface="Georgia" panose="02040502050405020303" pitchFamily="18" charset="0"/>
              <a:buNone/>
              <a:defRPr sz="1700" i="1">
                <a:solidFill>
                  <a:schemeClr val="tx1"/>
                </a:solidFill>
                <a:latin typeface="+mn-lt"/>
                <a:cs typeface="+mn-cs"/>
              </a:defRPr>
            </a:lvl2pPr>
            <a:lvl3pPr marL="201168" indent="0" algn="l" rtl="0" eaLnBrk="1" fontAlgn="base" hangingPunct="1">
              <a:lnSpc>
                <a:spcPct val="95000"/>
              </a:lnSpc>
              <a:spcBef>
                <a:spcPts val="0"/>
              </a:spcBef>
              <a:spcAft>
                <a:spcPts val="1500"/>
              </a:spcAft>
              <a:buClr>
                <a:schemeClr val="tx1"/>
              </a:buClr>
              <a:buSzPct val="100000"/>
              <a:buFont typeface="Georgia" panose="02040502050405020303" pitchFamily="18" charset="0"/>
              <a:buNone/>
              <a:defRPr sz="1500">
                <a:solidFill>
                  <a:schemeClr val="tx1"/>
                </a:solidFill>
                <a:latin typeface="+mn-lt"/>
                <a:cs typeface="+mn-cs"/>
              </a:defRPr>
            </a:lvl3pPr>
            <a:lvl4pPr marL="201168" indent="0" algn="l" rtl="0" eaLnBrk="1" fontAlgn="base" hangingPunct="1">
              <a:spcBef>
                <a:spcPts val="0"/>
              </a:spcBef>
              <a:spcAft>
                <a:spcPts val="1500"/>
              </a:spcAft>
              <a:buClr>
                <a:schemeClr val="accent2"/>
              </a:buClr>
              <a:buSzPct val="90000"/>
              <a:buFont typeface="Wingdings" panose="05000000000000000000" pitchFamily="2" charset="2"/>
              <a:buNone/>
              <a:defRPr sz="1100">
                <a:solidFill>
                  <a:schemeClr val="accent4"/>
                </a:solidFill>
                <a:latin typeface="+mn-lt"/>
                <a:cs typeface="+mn-cs"/>
              </a:defRPr>
            </a:lvl4pPr>
            <a:lvl5pPr marL="9144" indent="0" algn="l" rtl="0" eaLnBrk="1" fontAlgn="base" hangingPunct="1">
              <a:spcBef>
                <a:spcPts val="900"/>
              </a:spcBef>
              <a:spcAft>
                <a:spcPts val="0"/>
              </a:spcAft>
              <a:buClr>
                <a:schemeClr val="accent2"/>
              </a:buClr>
              <a:buFont typeface="Arial" charset="0"/>
              <a:buNone/>
              <a:defRPr sz="2000">
                <a:solidFill>
                  <a:schemeClr val="tx1"/>
                </a:solidFill>
                <a:latin typeface="+mn-lt"/>
                <a:cs typeface="+mn-cs"/>
              </a:defRPr>
            </a:lvl5pPr>
            <a:lvl6pPr marL="12096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6pPr>
            <a:lvl7pPr marL="16668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7pPr>
            <a:lvl8pPr marL="21240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8pPr>
            <a:lvl9pPr marL="25812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9pPr>
          </a:lstStyle>
          <a:p>
            <a:pPr marL="256032" lvl="1">
              <a:spcBef>
                <a:spcPts val="1800"/>
              </a:spcBef>
              <a:spcAft>
                <a:spcPts val="0"/>
              </a:spcAft>
            </a:pPr>
            <a:endParaRPr lang="en-US" dirty="0"/>
          </a:p>
        </p:txBody>
      </p:sp>
      <p:sp>
        <p:nvSpPr>
          <p:cNvPr id="11" name="Text Placeholder 3"/>
          <p:cNvSpPr>
            <a:spLocks noGrp="1"/>
          </p:cNvSpPr>
          <p:nvPr/>
        </p:nvSpPr>
        <p:spPr bwMode="auto">
          <a:xfrm>
            <a:off x="636927" y="2058751"/>
            <a:ext cx="7575551" cy="6950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marL="201168" indent="0" algn="l" rtl="0" eaLnBrk="1" fontAlgn="base" hangingPunct="1">
              <a:lnSpc>
                <a:spcPct val="95000"/>
              </a:lnSpc>
              <a:spcBef>
                <a:spcPts val="0"/>
              </a:spcBef>
              <a:spcAft>
                <a:spcPct val="0"/>
              </a:spcAft>
              <a:buClr>
                <a:schemeClr val="accent1"/>
              </a:buClr>
              <a:buSzPct val="90000"/>
              <a:buFont typeface="Wingdings" pitchFamily="2" charset="2"/>
              <a:defRPr sz="1700" i="1">
                <a:solidFill>
                  <a:schemeClr val="accent2"/>
                </a:solidFill>
                <a:latin typeface="+mn-lt"/>
                <a:ea typeface="+mn-ea"/>
                <a:cs typeface="+mn-cs"/>
              </a:defRPr>
            </a:lvl1pPr>
            <a:lvl2pPr marL="201168" indent="0" algn="l" rtl="0" eaLnBrk="1" fontAlgn="base" hangingPunct="1">
              <a:lnSpc>
                <a:spcPct val="95000"/>
              </a:lnSpc>
              <a:spcBef>
                <a:spcPts val="0"/>
              </a:spcBef>
              <a:spcAft>
                <a:spcPts val="1500"/>
              </a:spcAft>
              <a:buClr>
                <a:schemeClr val="tx1"/>
              </a:buClr>
              <a:buSzPct val="100000"/>
              <a:buFont typeface="Georgia" panose="02040502050405020303" pitchFamily="18" charset="0"/>
              <a:buNone/>
              <a:defRPr sz="1700" i="1">
                <a:solidFill>
                  <a:schemeClr val="tx1"/>
                </a:solidFill>
                <a:latin typeface="+mn-lt"/>
                <a:cs typeface="+mn-cs"/>
              </a:defRPr>
            </a:lvl2pPr>
            <a:lvl3pPr marL="201168" indent="0" algn="l" rtl="0" eaLnBrk="1" fontAlgn="base" hangingPunct="1">
              <a:lnSpc>
                <a:spcPct val="95000"/>
              </a:lnSpc>
              <a:spcBef>
                <a:spcPts val="0"/>
              </a:spcBef>
              <a:spcAft>
                <a:spcPts val="1500"/>
              </a:spcAft>
              <a:buClr>
                <a:schemeClr val="tx1"/>
              </a:buClr>
              <a:buSzPct val="100000"/>
              <a:buFont typeface="Georgia" panose="02040502050405020303" pitchFamily="18" charset="0"/>
              <a:buNone/>
              <a:defRPr sz="1500">
                <a:solidFill>
                  <a:schemeClr val="tx1"/>
                </a:solidFill>
                <a:latin typeface="+mn-lt"/>
                <a:cs typeface="+mn-cs"/>
              </a:defRPr>
            </a:lvl3pPr>
            <a:lvl4pPr marL="201168" indent="0" algn="l" rtl="0" eaLnBrk="1" fontAlgn="base" hangingPunct="1">
              <a:spcBef>
                <a:spcPts val="0"/>
              </a:spcBef>
              <a:spcAft>
                <a:spcPts val="1500"/>
              </a:spcAft>
              <a:buClr>
                <a:schemeClr val="accent2"/>
              </a:buClr>
              <a:buSzPct val="90000"/>
              <a:buFont typeface="Wingdings" panose="05000000000000000000" pitchFamily="2" charset="2"/>
              <a:buNone/>
              <a:defRPr sz="1100">
                <a:solidFill>
                  <a:schemeClr val="accent4"/>
                </a:solidFill>
                <a:latin typeface="+mn-lt"/>
                <a:cs typeface="+mn-cs"/>
              </a:defRPr>
            </a:lvl4pPr>
            <a:lvl5pPr marL="9144" indent="0" algn="l" rtl="0" eaLnBrk="1" fontAlgn="base" hangingPunct="1">
              <a:spcBef>
                <a:spcPts val="900"/>
              </a:spcBef>
              <a:spcAft>
                <a:spcPts val="0"/>
              </a:spcAft>
              <a:buClr>
                <a:schemeClr val="accent2"/>
              </a:buClr>
              <a:buFont typeface="Arial" charset="0"/>
              <a:buNone/>
              <a:defRPr sz="2000">
                <a:solidFill>
                  <a:schemeClr val="tx1"/>
                </a:solidFill>
                <a:latin typeface="+mn-lt"/>
                <a:cs typeface="+mn-cs"/>
              </a:defRPr>
            </a:lvl5pPr>
            <a:lvl6pPr marL="12096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6pPr>
            <a:lvl7pPr marL="16668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7pPr>
            <a:lvl8pPr marL="21240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8pPr>
            <a:lvl9pPr marL="25812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9pPr>
          </a:lstStyle>
          <a:p>
            <a:endParaRPr lang="en-US" dirty="0"/>
          </a:p>
          <a:p>
            <a:pPr marL="256032" lvl="1">
              <a:spcBef>
                <a:spcPts val="1500"/>
              </a:spcBef>
              <a:spcAft>
                <a:spcPts val="0"/>
              </a:spcAft>
            </a:pPr>
            <a:r>
              <a:rPr lang="en-US" sz="2000" b="1" i="0" dirty="0" smtClean="0"/>
              <a:t> </a:t>
            </a:r>
            <a:endParaRPr lang="en-US" sz="2000" b="1" i="0" dirty="0"/>
          </a:p>
        </p:txBody>
      </p:sp>
      <p:sp>
        <p:nvSpPr>
          <p:cNvPr id="14" name="Text Placeholder 3"/>
          <p:cNvSpPr>
            <a:spLocks noGrp="1"/>
          </p:cNvSpPr>
          <p:nvPr/>
        </p:nvSpPr>
        <p:spPr bwMode="auto">
          <a:xfrm>
            <a:off x="731520" y="3898661"/>
            <a:ext cx="7575551" cy="610264"/>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marL="201168" indent="0" algn="l" rtl="0" eaLnBrk="1" fontAlgn="base" hangingPunct="1">
              <a:lnSpc>
                <a:spcPct val="95000"/>
              </a:lnSpc>
              <a:spcBef>
                <a:spcPts val="0"/>
              </a:spcBef>
              <a:spcAft>
                <a:spcPct val="0"/>
              </a:spcAft>
              <a:buClr>
                <a:schemeClr val="accent1"/>
              </a:buClr>
              <a:buSzPct val="90000"/>
              <a:buFont typeface="Wingdings" pitchFamily="2" charset="2"/>
              <a:defRPr sz="1700" i="1">
                <a:solidFill>
                  <a:schemeClr val="accent2"/>
                </a:solidFill>
                <a:latin typeface="+mn-lt"/>
                <a:ea typeface="+mn-ea"/>
                <a:cs typeface="+mn-cs"/>
              </a:defRPr>
            </a:lvl1pPr>
            <a:lvl2pPr marL="201168" indent="0" algn="l" rtl="0" eaLnBrk="1" fontAlgn="base" hangingPunct="1">
              <a:lnSpc>
                <a:spcPct val="95000"/>
              </a:lnSpc>
              <a:spcBef>
                <a:spcPts val="0"/>
              </a:spcBef>
              <a:spcAft>
                <a:spcPts val="1500"/>
              </a:spcAft>
              <a:buClr>
                <a:schemeClr val="tx1"/>
              </a:buClr>
              <a:buSzPct val="100000"/>
              <a:buFont typeface="Georgia" panose="02040502050405020303" pitchFamily="18" charset="0"/>
              <a:buNone/>
              <a:defRPr sz="1700" i="1">
                <a:solidFill>
                  <a:schemeClr val="tx1"/>
                </a:solidFill>
                <a:latin typeface="+mn-lt"/>
                <a:cs typeface="+mn-cs"/>
              </a:defRPr>
            </a:lvl2pPr>
            <a:lvl3pPr marL="201168" indent="0" algn="l" rtl="0" eaLnBrk="1" fontAlgn="base" hangingPunct="1">
              <a:lnSpc>
                <a:spcPct val="95000"/>
              </a:lnSpc>
              <a:spcBef>
                <a:spcPts val="0"/>
              </a:spcBef>
              <a:spcAft>
                <a:spcPts val="1500"/>
              </a:spcAft>
              <a:buClr>
                <a:schemeClr val="tx1"/>
              </a:buClr>
              <a:buSzPct val="100000"/>
              <a:buFont typeface="Georgia" panose="02040502050405020303" pitchFamily="18" charset="0"/>
              <a:buNone/>
              <a:defRPr sz="1500">
                <a:solidFill>
                  <a:schemeClr val="tx1"/>
                </a:solidFill>
                <a:latin typeface="+mn-lt"/>
                <a:cs typeface="+mn-cs"/>
              </a:defRPr>
            </a:lvl3pPr>
            <a:lvl4pPr marL="201168" indent="0" algn="l" rtl="0" eaLnBrk="1" fontAlgn="base" hangingPunct="1">
              <a:spcBef>
                <a:spcPts val="0"/>
              </a:spcBef>
              <a:spcAft>
                <a:spcPts val="1500"/>
              </a:spcAft>
              <a:buClr>
                <a:schemeClr val="accent2"/>
              </a:buClr>
              <a:buSzPct val="90000"/>
              <a:buFont typeface="Wingdings" panose="05000000000000000000" pitchFamily="2" charset="2"/>
              <a:buNone/>
              <a:defRPr sz="1100">
                <a:solidFill>
                  <a:schemeClr val="accent4"/>
                </a:solidFill>
                <a:latin typeface="+mn-lt"/>
                <a:cs typeface="+mn-cs"/>
              </a:defRPr>
            </a:lvl4pPr>
            <a:lvl5pPr marL="9144" indent="0" algn="l" rtl="0" eaLnBrk="1" fontAlgn="base" hangingPunct="1">
              <a:spcBef>
                <a:spcPts val="900"/>
              </a:spcBef>
              <a:spcAft>
                <a:spcPts val="0"/>
              </a:spcAft>
              <a:buClr>
                <a:schemeClr val="accent2"/>
              </a:buClr>
              <a:buFont typeface="Arial" charset="0"/>
              <a:buNone/>
              <a:defRPr sz="2000">
                <a:solidFill>
                  <a:schemeClr val="tx1"/>
                </a:solidFill>
                <a:latin typeface="+mn-lt"/>
                <a:cs typeface="+mn-cs"/>
              </a:defRPr>
            </a:lvl5pPr>
            <a:lvl6pPr marL="12096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6pPr>
            <a:lvl7pPr marL="16668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7pPr>
            <a:lvl8pPr marL="21240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8pPr>
            <a:lvl9pPr marL="25812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9pPr>
          </a:lstStyle>
          <a:p>
            <a:pPr marL="256032" lvl="3">
              <a:lnSpc>
                <a:spcPct val="105000"/>
              </a:lnSpc>
              <a:spcBef>
                <a:spcPts val="1500"/>
              </a:spcBef>
              <a:spcAft>
                <a:spcPts val="0"/>
              </a:spcAft>
            </a:pPr>
            <a:endParaRPr lang="en-US" dirty="0"/>
          </a:p>
        </p:txBody>
      </p:sp>
      <p:sp>
        <p:nvSpPr>
          <p:cNvPr id="6" name="Text Placeholder 3"/>
          <p:cNvSpPr>
            <a:spLocks noGrp="1"/>
          </p:cNvSpPr>
          <p:nvPr/>
        </p:nvSpPr>
        <p:spPr bwMode="auto">
          <a:xfrm>
            <a:off x="371260" y="1363679"/>
            <a:ext cx="7575551" cy="6950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marL="201168" indent="0" algn="l" rtl="0" eaLnBrk="1" fontAlgn="base" hangingPunct="1">
              <a:lnSpc>
                <a:spcPct val="95000"/>
              </a:lnSpc>
              <a:spcBef>
                <a:spcPts val="0"/>
              </a:spcBef>
              <a:spcAft>
                <a:spcPct val="0"/>
              </a:spcAft>
              <a:buClr>
                <a:schemeClr val="accent1"/>
              </a:buClr>
              <a:buSzPct val="90000"/>
              <a:buFont typeface="Wingdings" pitchFamily="2" charset="2"/>
              <a:defRPr sz="1700" i="1">
                <a:solidFill>
                  <a:schemeClr val="accent2"/>
                </a:solidFill>
                <a:latin typeface="+mn-lt"/>
                <a:ea typeface="+mn-ea"/>
                <a:cs typeface="+mn-cs"/>
              </a:defRPr>
            </a:lvl1pPr>
            <a:lvl2pPr marL="201168" indent="0" algn="l" rtl="0" eaLnBrk="1" fontAlgn="base" hangingPunct="1">
              <a:lnSpc>
                <a:spcPct val="95000"/>
              </a:lnSpc>
              <a:spcBef>
                <a:spcPts val="0"/>
              </a:spcBef>
              <a:spcAft>
                <a:spcPts val="1500"/>
              </a:spcAft>
              <a:buClr>
                <a:schemeClr val="tx1"/>
              </a:buClr>
              <a:buSzPct val="100000"/>
              <a:buFont typeface="Georgia" panose="02040502050405020303" pitchFamily="18" charset="0"/>
              <a:buNone/>
              <a:defRPr sz="1700" i="1">
                <a:solidFill>
                  <a:schemeClr val="tx1"/>
                </a:solidFill>
                <a:latin typeface="+mn-lt"/>
                <a:cs typeface="+mn-cs"/>
              </a:defRPr>
            </a:lvl2pPr>
            <a:lvl3pPr marL="201168" indent="0" algn="l" rtl="0" eaLnBrk="1" fontAlgn="base" hangingPunct="1">
              <a:lnSpc>
                <a:spcPct val="95000"/>
              </a:lnSpc>
              <a:spcBef>
                <a:spcPts val="0"/>
              </a:spcBef>
              <a:spcAft>
                <a:spcPts val="1500"/>
              </a:spcAft>
              <a:buClr>
                <a:schemeClr val="tx1"/>
              </a:buClr>
              <a:buSzPct val="100000"/>
              <a:buFont typeface="Georgia" panose="02040502050405020303" pitchFamily="18" charset="0"/>
              <a:buNone/>
              <a:defRPr sz="1500">
                <a:solidFill>
                  <a:schemeClr val="tx1"/>
                </a:solidFill>
                <a:latin typeface="+mn-lt"/>
                <a:cs typeface="+mn-cs"/>
              </a:defRPr>
            </a:lvl3pPr>
            <a:lvl4pPr marL="201168" indent="0" algn="l" rtl="0" eaLnBrk="1" fontAlgn="base" hangingPunct="1">
              <a:spcBef>
                <a:spcPts val="0"/>
              </a:spcBef>
              <a:spcAft>
                <a:spcPts val="1500"/>
              </a:spcAft>
              <a:buClr>
                <a:schemeClr val="accent2"/>
              </a:buClr>
              <a:buSzPct val="90000"/>
              <a:buFont typeface="Wingdings" panose="05000000000000000000" pitchFamily="2" charset="2"/>
              <a:buNone/>
              <a:defRPr sz="1100">
                <a:solidFill>
                  <a:schemeClr val="accent4"/>
                </a:solidFill>
                <a:latin typeface="+mn-lt"/>
                <a:cs typeface="+mn-cs"/>
              </a:defRPr>
            </a:lvl4pPr>
            <a:lvl5pPr marL="9144" indent="0" algn="l" rtl="0" eaLnBrk="1" fontAlgn="base" hangingPunct="1">
              <a:spcBef>
                <a:spcPts val="900"/>
              </a:spcBef>
              <a:spcAft>
                <a:spcPts val="0"/>
              </a:spcAft>
              <a:buClr>
                <a:schemeClr val="accent2"/>
              </a:buClr>
              <a:buFont typeface="Arial" charset="0"/>
              <a:buNone/>
              <a:defRPr sz="2000">
                <a:solidFill>
                  <a:schemeClr val="tx1"/>
                </a:solidFill>
                <a:latin typeface="+mn-lt"/>
                <a:cs typeface="+mn-cs"/>
              </a:defRPr>
            </a:lvl5pPr>
            <a:lvl6pPr marL="12096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6pPr>
            <a:lvl7pPr marL="16668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7pPr>
            <a:lvl8pPr marL="21240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8pPr>
            <a:lvl9pPr marL="25812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9pPr>
          </a:lstStyle>
          <a:p>
            <a:endParaRPr lang="en-US" dirty="0"/>
          </a:p>
          <a:p>
            <a:pPr>
              <a:buFont typeface="Arial" pitchFamily="34" charset="0"/>
              <a:buChar char="•"/>
            </a:pPr>
            <a:r>
              <a:rPr lang="en-US" dirty="0" smtClean="0"/>
              <a:t>Is there demand for your project? Does it fulfill a need?</a:t>
            </a:r>
            <a:endParaRPr lang="en-US" sz="2000" b="1" i="0" dirty="0" smtClean="0"/>
          </a:p>
          <a:p>
            <a:pPr>
              <a:buFont typeface="Arial" pitchFamily="34" charset="0"/>
              <a:buChar char="•"/>
            </a:pPr>
            <a:endParaRPr lang="en-US" sz="2000" b="1" i="0" dirty="0"/>
          </a:p>
          <a:p>
            <a:pPr>
              <a:buFont typeface="Arial" pitchFamily="34" charset="0"/>
              <a:buChar char="•"/>
            </a:pPr>
            <a:r>
              <a:rPr lang="en-US" dirty="0" smtClean="0"/>
              <a:t>Is your project feasible?</a:t>
            </a:r>
          </a:p>
          <a:p>
            <a:pPr>
              <a:buFont typeface="Arial" pitchFamily="34" charset="0"/>
              <a:buChar char="•"/>
            </a:pPr>
            <a:endParaRPr lang="en-US" dirty="0"/>
          </a:p>
          <a:p>
            <a:pPr>
              <a:buFont typeface="Arial" pitchFamily="34" charset="0"/>
              <a:buChar char="•"/>
            </a:pPr>
            <a:r>
              <a:rPr lang="en-US" dirty="0" smtClean="0"/>
              <a:t>What opportunities can you identify for your project? Are there external threats you will need to consider?</a:t>
            </a:r>
          </a:p>
        </p:txBody>
      </p:sp>
    </p:spTree>
    <p:extLst>
      <p:ext uri="{BB962C8B-B14F-4D97-AF65-F5344CB8AC3E}">
        <p14:creationId xmlns:p14="http://schemas.microsoft.com/office/powerpoint/2010/main" val="21645831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33092" y="115164"/>
            <a:ext cx="3734816" cy="514350"/>
          </a:xfrm>
        </p:spPr>
        <p:txBody>
          <a:bodyPr/>
          <a:lstStyle/>
          <a:p>
            <a:r>
              <a:rPr lang="en-US" dirty="0" smtClean="0"/>
              <a:t>Case Study:</a:t>
            </a:r>
            <a:endParaRPr lang="en-US" dirty="0"/>
          </a:p>
        </p:txBody>
      </p:sp>
      <p:sp>
        <p:nvSpPr>
          <p:cNvPr id="7" name="Text Placeholder 6"/>
          <p:cNvSpPr>
            <a:spLocks noGrp="1"/>
          </p:cNvSpPr>
          <p:nvPr>
            <p:ph type="body" sz="quarter" idx="16"/>
          </p:nvPr>
        </p:nvSpPr>
        <p:spPr>
          <a:xfrm>
            <a:off x="494723" y="1614119"/>
            <a:ext cx="3791927" cy="2635250"/>
          </a:xfrm>
        </p:spPr>
        <p:txBody>
          <a:bodyPr/>
          <a:lstStyle/>
          <a:p>
            <a:r>
              <a:rPr lang="en-US" b="1" dirty="0"/>
              <a:t>MATEC</a:t>
            </a:r>
            <a:r>
              <a:rPr lang="en-US" dirty="0"/>
              <a:t> develops programs, materials, and training that enables students, faculty, and technicians to continuously master the evolving competencies in science, mathematics, technology, and communications required by the workforce of the semiconductor, electronics, and advanced manufacturing industries.</a:t>
            </a:r>
          </a:p>
        </p:txBody>
      </p:sp>
      <p:sp>
        <p:nvSpPr>
          <p:cNvPr id="3" name="TextBox 2"/>
          <p:cNvSpPr txBox="1"/>
          <p:nvPr/>
        </p:nvSpPr>
        <p:spPr>
          <a:xfrm>
            <a:off x="6322957" y="3887064"/>
            <a:ext cx="2099934" cy="253146"/>
          </a:xfrm>
          <a:prstGeom prst="rect">
            <a:avLst/>
          </a:prstGeom>
          <a:noFill/>
        </p:spPr>
        <p:txBody>
          <a:bodyPr wrap="none" lIns="0" rIns="0" rtlCol="0">
            <a:spAutoFit/>
          </a:bodyPr>
          <a:lstStyle/>
          <a:p>
            <a:pPr algn="l"/>
            <a:r>
              <a:rPr lang="en-US" sz="1100" i="1" dirty="0" smtClean="0">
                <a:solidFill>
                  <a:schemeClr val="accent4"/>
                </a:solidFill>
                <a:latin typeface="+mn-lt"/>
              </a:rPr>
              <a:t>Mike </a:t>
            </a:r>
            <a:r>
              <a:rPr lang="en-US" sz="1100" i="1" dirty="0" err="1" smtClean="0">
                <a:solidFill>
                  <a:schemeClr val="accent4"/>
                </a:solidFill>
                <a:latin typeface="+mn-lt"/>
              </a:rPr>
              <a:t>Lesiecki</a:t>
            </a:r>
            <a:r>
              <a:rPr lang="en-US" sz="1100" i="1" dirty="0" smtClean="0">
                <a:solidFill>
                  <a:schemeClr val="accent4"/>
                </a:solidFill>
                <a:latin typeface="+mn-lt"/>
              </a:rPr>
              <a:t>, Executive Director</a:t>
            </a:r>
          </a:p>
        </p:txBody>
      </p:sp>
      <p:sp>
        <p:nvSpPr>
          <p:cNvPr id="4" name="Rectangle 3"/>
          <p:cNvSpPr/>
          <p:nvPr/>
        </p:nvSpPr>
        <p:spPr>
          <a:xfrm>
            <a:off x="287215" y="563933"/>
            <a:ext cx="4572000" cy="794064"/>
          </a:xfrm>
          <a:prstGeom prst="rect">
            <a:avLst/>
          </a:prstGeom>
        </p:spPr>
        <p:txBody>
          <a:bodyPr>
            <a:spAutoFit/>
          </a:bodyPr>
          <a:lstStyle/>
          <a:p>
            <a:pPr algn="l"/>
            <a:r>
              <a:rPr lang="en-US" sz="2400" b="1" dirty="0" smtClean="0">
                <a:solidFill>
                  <a:schemeClr val="accent1"/>
                </a:solidFill>
                <a:latin typeface="+mj-lt"/>
              </a:rPr>
              <a:t>MATEC (Maricopa Advanced Technology Education Center)</a:t>
            </a:r>
            <a:endParaRPr lang="en-US" sz="2400" b="1" dirty="0">
              <a:solidFill>
                <a:schemeClr val="accent1"/>
              </a:solidFill>
              <a:latin typeface="+mj-lt"/>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25038" y="115164"/>
            <a:ext cx="3086100" cy="3771900"/>
          </a:xfrm>
          <a:prstGeom prst="rect">
            <a:avLst/>
          </a:prstGeom>
        </p:spPr>
      </p:pic>
    </p:spTree>
    <p:extLst>
      <p:ext uri="{BB962C8B-B14F-4D97-AF65-F5344CB8AC3E}">
        <p14:creationId xmlns:p14="http://schemas.microsoft.com/office/powerpoint/2010/main" val="360483053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6384" y="576272"/>
            <a:ext cx="7598664" cy="514350"/>
          </a:xfrm>
        </p:spPr>
        <p:txBody>
          <a:bodyPr/>
          <a:lstStyle/>
          <a:p>
            <a:r>
              <a:rPr lang="en-US" dirty="0" smtClean="0"/>
              <a:t>Do you have competitors?</a:t>
            </a:r>
            <a:endParaRPr lang="en-US" dirty="0"/>
          </a:p>
        </p:txBody>
      </p:sp>
      <p:sp>
        <p:nvSpPr>
          <p:cNvPr id="9" name="Text Placeholder 3"/>
          <p:cNvSpPr>
            <a:spLocks noGrp="1"/>
          </p:cNvSpPr>
          <p:nvPr/>
        </p:nvSpPr>
        <p:spPr bwMode="auto">
          <a:xfrm>
            <a:off x="636927" y="1268183"/>
            <a:ext cx="7575551" cy="790568"/>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marL="201168" indent="0" algn="l" rtl="0" eaLnBrk="1" fontAlgn="base" hangingPunct="1">
              <a:lnSpc>
                <a:spcPct val="95000"/>
              </a:lnSpc>
              <a:spcBef>
                <a:spcPts val="0"/>
              </a:spcBef>
              <a:spcAft>
                <a:spcPct val="0"/>
              </a:spcAft>
              <a:buClr>
                <a:schemeClr val="accent1"/>
              </a:buClr>
              <a:buSzPct val="90000"/>
              <a:buFont typeface="Wingdings" pitchFamily="2" charset="2"/>
              <a:defRPr sz="1700" i="1">
                <a:solidFill>
                  <a:schemeClr val="accent2"/>
                </a:solidFill>
                <a:latin typeface="+mn-lt"/>
                <a:ea typeface="+mn-ea"/>
                <a:cs typeface="+mn-cs"/>
              </a:defRPr>
            </a:lvl1pPr>
            <a:lvl2pPr marL="201168" indent="0" algn="l" rtl="0" eaLnBrk="1" fontAlgn="base" hangingPunct="1">
              <a:lnSpc>
                <a:spcPct val="95000"/>
              </a:lnSpc>
              <a:spcBef>
                <a:spcPts val="0"/>
              </a:spcBef>
              <a:spcAft>
                <a:spcPts val="1500"/>
              </a:spcAft>
              <a:buClr>
                <a:schemeClr val="tx1"/>
              </a:buClr>
              <a:buSzPct val="100000"/>
              <a:buFont typeface="Georgia" panose="02040502050405020303" pitchFamily="18" charset="0"/>
              <a:buNone/>
              <a:defRPr sz="1700" i="1">
                <a:solidFill>
                  <a:schemeClr val="tx1"/>
                </a:solidFill>
                <a:latin typeface="+mn-lt"/>
                <a:cs typeface="+mn-cs"/>
              </a:defRPr>
            </a:lvl2pPr>
            <a:lvl3pPr marL="201168" indent="0" algn="l" rtl="0" eaLnBrk="1" fontAlgn="base" hangingPunct="1">
              <a:lnSpc>
                <a:spcPct val="95000"/>
              </a:lnSpc>
              <a:spcBef>
                <a:spcPts val="0"/>
              </a:spcBef>
              <a:spcAft>
                <a:spcPts val="1500"/>
              </a:spcAft>
              <a:buClr>
                <a:schemeClr val="tx1"/>
              </a:buClr>
              <a:buSzPct val="100000"/>
              <a:buFont typeface="Georgia" panose="02040502050405020303" pitchFamily="18" charset="0"/>
              <a:buNone/>
              <a:defRPr sz="1500">
                <a:solidFill>
                  <a:schemeClr val="tx1"/>
                </a:solidFill>
                <a:latin typeface="+mn-lt"/>
                <a:cs typeface="+mn-cs"/>
              </a:defRPr>
            </a:lvl3pPr>
            <a:lvl4pPr marL="201168" indent="0" algn="l" rtl="0" eaLnBrk="1" fontAlgn="base" hangingPunct="1">
              <a:spcBef>
                <a:spcPts val="0"/>
              </a:spcBef>
              <a:spcAft>
                <a:spcPts val="1500"/>
              </a:spcAft>
              <a:buClr>
                <a:schemeClr val="accent2"/>
              </a:buClr>
              <a:buSzPct val="90000"/>
              <a:buFont typeface="Wingdings" panose="05000000000000000000" pitchFamily="2" charset="2"/>
              <a:buNone/>
              <a:defRPr sz="1100">
                <a:solidFill>
                  <a:schemeClr val="accent4"/>
                </a:solidFill>
                <a:latin typeface="+mn-lt"/>
                <a:cs typeface="+mn-cs"/>
              </a:defRPr>
            </a:lvl4pPr>
            <a:lvl5pPr marL="9144" indent="0" algn="l" rtl="0" eaLnBrk="1" fontAlgn="base" hangingPunct="1">
              <a:spcBef>
                <a:spcPts val="900"/>
              </a:spcBef>
              <a:spcAft>
                <a:spcPts val="0"/>
              </a:spcAft>
              <a:buClr>
                <a:schemeClr val="accent2"/>
              </a:buClr>
              <a:buFont typeface="Arial" charset="0"/>
              <a:buNone/>
              <a:defRPr sz="2000">
                <a:solidFill>
                  <a:schemeClr val="tx1"/>
                </a:solidFill>
                <a:latin typeface="+mn-lt"/>
                <a:cs typeface="+mn-cs"/>
              </a:defRPr>
            </a:lvl5pPr>
            <a:lvl6pPr marL="12096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6pPr>
            <a:lvl7pPr marL="16668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7pPr>
            <a:lvl8pPr marL="21240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8pPr>
            <a:lvl9pPr marL="25812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9pPr>
          </a:lstStyle>
          <a:p>
            <a:pPr marL="256032" lvl="1">
              <a:spcBef>
                <a:spcPts val="1800"/>
              </a:spcBef>
              <a:spcAft>
                <a:spcPts val="0"/>
              </a:spcAft>
            </a:pPr>
            <a:endParaRPr lang="en-US" dirty="0"/>
          </a:p>
        </p:txBody>
      </p:sp>
      <p:sp>
        <p:nvSpPr>
          <p:cNvPr id="11" name="Text Placeholder 3"/>
          <p:cNvSpPr>
            <a:spLocks noGrp="1"/>
          </p:cNvSpPr>
          <p:nvPr/>
        </p:nvSpPr>
        <p:spPr bwMode="auto">
          <a:xfrm>
            <a:off x="636927" y="2058751"/>
            <a:ext cx="7575551" cy="6950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marL="201168" indent="0" algn="l" rtl="0" eaLnBrk="1" fontAlgn="base" hangingPunct="1">
              <a:lnSpc>
                <a:spcPct val="95000"/>
              </a:lnSpc>
              <a:spcBef>
                <a:spcPts val="0"/>
              </a:spcBef>
              <a:spcAft>
                <a:spcPct val="0"/>
              </a:spcAft>
              <a:buClr>
                <a:schemeClr val="accent1"/>
              </a:buClr>
              <a:buSzPct val="90000"/>
              <a:buFont typeface="Wingdings" pitchFamily="2" charset="2"/>
              <a:defRPr sz="1700" i="1">
                <a:solidFill>
                  <a:schemeClr val="accent2"/>
                </a:solidFill>
                <a:latin typeface="+mn-lt"/>
                <a:ea typeface="+mn-ea"/>
                <a:cs typeface="+mn-cs"/>
              </a:defRPr>
            </a:lvl1pPr>
            <a:lvl2pPr marL="201168" indent="0" algn="l" rtl="0" eaLnBrk="1" fontAlgn="base" hangingPunct="1">
              <a:lnSpc>
                <a:spcPct val="95000"/>
              </a:lnSpc>
              <a:spcBef>
                <a:spcPts val="0"/>
              </a:spcBef>
              <a:spcAft>
                <a:spcPts val="1500"/>
              </a:spcAft>
              <a:buClr>
                <a:schemeClr val="tx1"/>
              </a:buClr>
              <a:buSzPct val="100000"/>
              <a:buFont typeface="Georgia" panose="02040502050405020303" pitchFamily="18" charset="0"/>
              <a:buNone/>
              <a:defRPr sz="1700" i="1">
                <a:solidFill>
                  <a:schemeClr val="tx1"/>
                </a:solidFill>
                <a:latin typeface="+mn-lt"/>
                <a:cs typeface="+mn-cs"/>
              </a:defRPr>
            </a:lvl2pPr>
            <a:lvl3pPr marL="201168" indent="0" algn="l" rtl="0" eaLnBrk="1" fontAlgn="base" hangingPunct="1">
              <a:lnSpc>
                <a:spcPct val="95000"/>
              </a:lnSpc>
              <a:spcBef>
                <a:spcPts val="0"/>
              </a:spcBef>
              <a:spcAft>
                <a:spcPts val="1500"/>
              </a:spcAft>
              <a:buClr>
                <a:schemeClr val="tx1"/>
              </a:buClr>
              <a:buSzPct val="100000"/>
              <a:buFont typeface="Georgia" panose="02040502050405020303" pitchFamily="18" charset="0"/>
              <a:buNone/>
              <a:defRPr sz="1500">
                <a:solidFill>
                  <a:schemeClr val="tx1"/>
                </a:solidFill>
                <a:latin typeface="+mn-lt"/>
                <a:cs typeface="+mn-cs"/>
              </a:defRPr>
            </a:lvl3pPr>
            <a:lvl4pPr marL="201168" indent="0" algn="l" rtl="0" eaLnBrk="1" fontAlgn="base" hangingPunct="1">
              <a:spcBef>
                <a:spcPts val="0"/>
              </a:spcBef>
              <a:spcAft>
                <a:spcPts val="1500"/>
              </a:spcAft>
              <a:buClr>
                <a:schemeClr val="accent2"/>
              </a:buClr>
              <a:buSzPct val="90000"/>
              <a:buFont typeface="Wingdings" panose="05000000000000000000" pitchFamily="2" charset="2"/>
              <a:buNone/>
              <a:defRPr sz="1100">
                <a:solidFill>
                  <a:schemeClr val="accent4"/>
                </a:solidFill>
                <a:latin typeface="+mn-lt"/>
                <a:cs typeface="+mn-cs"/>
              </a:defRPr>
            </a:lvl4pPr>
            <a:lvl5pPr marL="9144" indent="0" algn="l" rtl="0" eaLnBrk="1" fontAlgn="base" hangingPunct="1">
              <a:spcBef>
                <a:spcPts val="900"/>
              </a:spcBef>
              <a:spcAft>
                <a:spcPts val="0"/>
              </a:spcAft>
              <a:buClr>
                <a:schemeClr val="accent2"/>
              </a:buClr>
              <a:buFont typeface="Arial" charset="0"/>
              <a:buNone/>
              <a:defRPr sz="2000">
                <a:solidFill>
                  <a:schemeClr val="tx1"/>
                </a:solidFill>
                <a:latin typeface="+mn-lt"/>
                <a:cs typeface="+mn-cs"/>
              </a:defRPr>
            </a:lvl5pPr>
            <a:lvl6pPr marL="12096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6pPr>
            <a:lvl7pPr marL="16668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7pPr>
            <a:lvl8pPr marL="21240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8pPr>
            <a:lvl9pPr marL="25812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9pPr>
          </a:lstStyle>
          <a:p>
            <a:endParaRPr lang="en-US" dirty="0"/>
          </a:p>
          <a:p>
            <a:pPr marL="256032" lvl="1">
              <a:spcBef>
                <a:spcPts val="1500"/>
              </a:spcBef>
              <a:spcAft>
                <a:spcPts val="0"/>
              </a:spcAft>
            </a:pPr>
            <a:r>
              <a:rPr lang="en-US" sz="2000" b="1" i="0" dirty="0" smtClean="0"/>
              <a:t> </a:t>
            </a:r>
            <a:endParaRPr lang="en-US" sz="2000" b="1" i="0" dirty="0"/>
          </a:p>
        </p:txBody>
      </p:sp>
      <p:sp>
        <p:nvSpPr>
          <p:cNvPr id="14" name="Text Placeholder 3"/>
          <p:cNvSpPr>
            <a:spLocks noGrp="1"/>
          </p:cNvSpPr>
          <p:nvPr/>
        </p:nvSpPr>
        <p:spPr bwMode="auto">
          <a:xfrm>
            <a:off x="731520" y="3898661"/>
            <a:ext cx="7575551" cy="610264"/>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marL="201168" indent="0" algn="l" rtl="0" eaLnBrk="1" fontAlgn="base" hangingPunct="1">
              <a:lnSpc>
                <a:spcPct val="95000"/>
              </a:lnSpc>
              <a:spcBef>
                <a:spcPts val="0"/>
              </a:spcBef>
              <a:spcAft>
                <a:spcPct val="0"/>
              </a:spcAft>
              <a:buClr>
                <a:schemeClr val="accent1"/>
              </a:buClr>
              <a:buSzPct val="90000"/>
              <a:buFont typeface="Wingdings" pitchFamily="2" charset="2"/>
              <a:defRPr sz="1700" i="1">
                <a:solidFill>
                  <a:schemeClr val="accent2"/>
                </a:solidFill>
                <a:latin typeface="+mn-lt"/>
                <a:ea typeface="+mn-ea"/>
                <a:cs typeface="+mn-cs"/>
              </a:defRPr>
            </a:lvl1pPr>
            <a:lvl2pPr marL="201168" indent="0" algn="l" rtl="0" eaLnBrk="1" fontAlgn="base" hangingPunct="1">
              <a:lnSpc>
                <a:spcPct val="95000"/>
              </a:lnSpc>
              <a:spcBef>
                <a:spcPts val="0"/>
              </a:spcBef>
              <a:spcAft>
                <a:spcPts val="1500"/>
              </a:spcAft>
              <a:buClr>
                <a:schemeClr val="tx1"/>
              </a:buClr>
              <a:buSzPct val="100000"/>
              <a:buFont typeface="Georgia" panose="02040502050405020303" pitchFamily="18" charset="0"/>
              <a:buNone/>
              <a:defRPr sz="1700" i="1">
                <a:solidFill>
                  <a:schemeClr val="tx1"/>
                </a:solidFill>
                <a:latin typeface="+mn-lt"/>
                <a:cs typeface="+mn-cs"/>
              </a:defRPr>
            </a:lvl2pPr>
            <a:lvl3pPr marL="201168" indent="0" algn="l" rtl="0" eaLnBrk="1" fontAlgn="base" hangingPunct="1">
              <a:lnSpc>
                <a:spcPct val="95000"/>
              </a:lnSpc>
              <a:spcBef>
                <a:spcPts val="0"/>
              </a:spcBef>
              <a:spcAft>
                <a:spcPts val="1500"/>
              </a:spcAft>
              <a:buClr>
                <a:schemeClr val="tx1"/>
              </a:buClr>
              <a:buSzPct val="100000"/>
              <a:buFont typeface="Georgia" panose="02040502050405020303" pitchFamily="18" charset="0"/>
              <a:buNone/>
              <a:defRPr sz="1500">
                <a:solidFill>
                  <a:schemeClr val="tx1"/>
                </a:solidFill>
                <a:latin typeface="+mn-lt"/>
                <a:cs typeface="+mn-cs"/>
              </a:defRPr>
            </a:lvl3pPr>
            <a:lvl4pPr marL="201168" indent="0" algn="l" rtl="0" eaLnBrk="1" fontAlgn="base" hangingPunct="1">
              <a:spcBef>
                <a:spcPts val="0"/>
              </a:spcBef>
              <a:spcAft>
                <a:spcPts val="1500"/>
              </a:spcAft>
              <a:buClr>
                <a:schemeClr val="accent2"/>
              </a:buClr>
              <a:buSzPct val="90000"/>
              <a:buFont typeface="Wingdings" panose="05000000000000000000" pitchFamily="2" charset="2"/>
              <a:buNone/>
              <a:defRPr sz="1100">
                <a:solidFill>
                  <a:schemeClr val="accent4"/>
                </a:solidFill>
                <a:latin typeface="+mn-lt"/>
                <a:cs typeface="+mn-cs"/>
              </a:defRPr>
            </a:lvl4pPr>
            <a:lvl5pPr marL="9144" indent="0" algn="l" rtl="0" eaLnBrk="1" fontAlgn="base" hangingPunct="1">
              <a:spcBef>
                <a:spcPts val="900"/>
              </a:spcBef>
              <a:spcAft>
                <a:spcPts val="0"/>
              </a:spcAft>
              <a:buClr>
                <a:schemeClr val="accent2"/>
              </a:buClr>
              <a:buFont typeface="Arial" charset="0"/>
              <a:buNone/>
              <a:defRPr sz="2000">
                <a:solidFill>
                  <a:schemeClr val="tx1"/>
                </a:solidFill>
                <a:latin typeface="+mn-lt"/>
                <a:cs typeface="+mn-cs"/>
              </a:defRPr>
            </a:lvl5pPr>
            <a:lvl6pPr marL="12096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6pPr>
            <a:lvl7pPr marL="16668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7pPr>
            <a:lvl8pPr marL="21240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8pPr>
            <a:lvl9pPr marL="25812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9pPr>
          </a:lstStyle>
          <a:p>
            <a:pPr marL="256032" lvl="3">
              <a:lnSpc>
                <a:spcPct val="105000"/>
              </a:lnSpc>
              <a:spcBef>
                <a:spcPts val="1500"/>
              </a:spcBef>
              <a:spcAft>
                <a:spcPts val="0"/>
              </a:spcAft>
            </a:pPr>
            <a:endParaRPr lang="en-US" dirty="0"/>
          </a:p>
        </p:txBody>
      </p:sp>
    </p:spTree>
    <p:extLst>
      <p:ext uri="{BB962C8B-B14F-4D97-AF65-F5344CB8AC3E}">
        <p14:creationId xmlns:p14="http://schemas.microsoft.com/office/powerpoint/2010/main" val="176566335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6384" y="576272"/>
            <a:ext cx="7598664" cy="514350"/>
          </a:xfrm>
        </p:spPr>
        <p:txBody>
          <a:bodyPr/>
          <a:lstStyle/>
          <a:p>
            <a:r>
              <a:rPr lang="en-US" dirty="0" smtClean="0"/>
              <a:t>Sure! Projects compete for:</a:t>
            </a:r>
            <a:endParaRPr lang="en-US" dirty="0"/>
          </a:p>
        </p:txBody>
      </p:sp>
      <p:sp>
        <p:nvSpPr>
          <p:cNvPr id="9" name="Text Placeholder 3"/>
          <p:cNvSpPr>
            <a:spLocks noGrp="1"/>
          </p:cNvSpPr>
          <p:nvPr/>
        </p:nvSpPr>
        <p:spPr bwMode="auto">
          <a:xfrm>
            <a:off x="636927" y="1268183"/>
            <a:ext cx="7575551" cy="790568"/>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marL="201168" indent="0" algn="l" rtl="0" eaLnBrk="1" fontAlgn="base" hangingPunct="1">
              <a:lnSpc>
                <a:spcPct val="95000"/>
              </a:lnSpc>
              <a:spcBef>
                <a:spcPts val="0"/>
              </a:spcBef>
              <a:spcAft>
                <a:spcPct val="0"/>
              </a:spcAft>
              <a:buClr>
                <a:schemeClr val="accent1"/>
              </a:buClr>
              <a:buSzPct val="90000"/>
              <a:buFont typeface="Wingdings" pitchFamily="2" charset="2"/>
              <a:defRPr sz="1700" i="1">
                <a:solidFill>
                  <a:schemeClr val="accent2"/>
                </a:solidFill>
                <a:latin typeface="+mn-lt"/>
                <a:ea typeface="+mn-ea"/>
                <a:cs typeface="+mn-cs"/>
              </a:defRPr>
            </a:lvl1pPr>
            <a:lvl2pPr marL="201168" indent="0" algn="l" rtl="0" eaLnBrk="1" fontAlgn="base" hangingPunct="1">
              <a:lnSpc>
                <a:spcPct val="95000"/>
              </a:lnSpc>
              <a:spcBef>
                <a:spcPts val="0"/>
              </a:spcBef>
              <a:spcAft>
                <a:spcPts val="1500"/>
              </a:spcAft>
              <a:buClr>
                <a:schemeClr val="tx1"/>
              </a:buClr>
              <a:buSzPct val="100000"/>
              <a:buFont typeface="Georgia" panose="02040502050405020303" pitchFamily="18" charset="0"/>
              <a:buNone/>
              <a:defRPr sz="1700" i="1">
                <a:solidFill>
                  <a:schemeClr val="tx1"/>
                </a:solidFill>
                <a:latin typeface="+mn-lt"/>
                <a:cs typeface="+mn-cs"/>
              </a:defRPr>
            </a:lvl2pPr>
            <a:lvl3pPr marL="201168" indent="0" algn="l" rtl="0" eaLnBrk="1" fontAlgn="base" hangingPunct="1">
              <a:lnSpc>
                <a:spcPct val="95000"/>
              </a:lnSpc>
              <a:spcBef>
                <a:spcPts val="0"/>
              </a:spcBef>
              <a:spcAft>
                <a:spcPts val="1500"/>
              </a:spcAft>
              <a:buClr>
                <a:schemeClr val="tx1"/>
              </a:buClr>
              <a:buSzPct val="100000"/>
              <a:buFont typeface="Georgia" panose="02040502050405020303" pitchFamily="18" charset="0"/>
              <a:buNone/>
              <a:defRPr sz="1500">
                <a:solidFill>
                  <a:schemeClr val="tx1"/>
                </a:solidFill>
                <a:latin typeface="+mn-lt"/>
                <a:cs typeface="+mn-cs"/>
              </a:defRPr>
            </a:lvl3pPr>
            <a:lvl4pPr marL="201168" indent="0" algn="l" rtl="0" eaLnBrk="1" fontAlgn="base" hangingPunct="1">
              <a:spcBef>
                <a:spcPts val="0"/>
              </a:spcBef>
              <a:spcAft>
                <a:spcPts val="1500"/>
              </a:spcAft>
              <a:buClr>
                <a:schemeClr val="accent2"/>
              </a:buClr>
              <a:buSzPct val="90000"/>
              <a:buFont typeface="Wingdings" panose="05000000000000000000" pitchFamily="2" charset="2"/>
              <a:buNone/>
              <a:defRPr sz="1100">
                <a:solidFill>
                  <a:schemeClr val="accent4"/>
                </a:solidFill>
                <a:latin typeface="+mn-lt"/>
                <a:cs typeface="+mn-cs"/>
              </a:defRPr>
            </a:lvl4pPr>
            <a:lvl5pPr marL="9144" indent="0" algn="l" rtl="0" eaLnBrk="1" fontAlgn="base" hangingPunct="1">
              <a:spcBef>
                <a:spcPts val="900"/>
              </a:spcBef>
              <a:spcAft>
                <a:spcPts val="0"/>
              </a:spcAft>
              <a:buClr>
                <a:schemeClr val="accent2"/>
              </a:buClr>
              <a:buFont typeface="Arial" charset="0"/>
              <a:buNone/>
              <a:defRPr sz="2000">
                <a:solidFill>
                  <a:schemeClr val="tx1"/>
                </a:solidFill>
                <a:latin typeface="+mn-lt"/>
                <a:cs typeface="+mn-cs"/>
              </a:defRPr>
            </a:lvl5pPr>
            <a:lvl6pPr marL="12096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6pPr>
            <a:lvl7pPr marL="16668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7pPr>
            <a:lvl8pPr marL="21240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8pPr>
            <a:lvl9pPr marL="25812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9pPr>
          </a:lstStyle>
          <a:p>
            <a:pPr marL="256032" lvl="1">
              <a:spcBef>
                <a:spcPts val="1800"/>
              </a:spcBef>
              <a:spcAft>
                <a:spcPts val="0"/>
              </a:spcAft>
            </a:pPr>
            <a:endParaRPr lang="en-US" dirty="0"/>
          </a:p>
        </p:txBody>
      </p:sp>
      <p:sp>
        <p:nvSpPr>
          <p:cNvPr id="11" name="Text Placeholder 3"/>
          <p:cNvSpPr>
            <a:spLocks noGrp="1"/>
          </p:cNvSpPr>
          <p:nvPr/>
        </p:nvSpPr>
        <p:spPr bwMode="auto">
          <a:xfrm>
            <a:off x="573865" y="1936098"/>
            <a:ext cx="7575551" cy="6950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marL="201168" indent="0" algn="l" rtl="0" eaLnBrk="1" fontAlgn="base" hangingPunct="1">
              <a:lnSpc>
                <a:spcPct val="95000"/>
              </a:lnSpc>
              <a:spcBef>
                <a:spcPts val="0"/>
              </a:spcBef>
              <a:spcAft>
                <a:spcPct val="0"/>
              </a:spcAft>
              <a:buClr>
                <a:schemeClr val="accent1"/>
              </a:buClr>
              <a:buSzPct val="90000"/>
              <a:buFont typeface="Wingdings" pitchFamily="2" charset="2"/>
              <a:defRPr sz="1700" i="1">
                <a:solidFill>
                  <a:schemeClr val="accent2"/>
                </a:solidFill>
                <a:latin typeface="+mn-lt"/>
                <a:ea typeface="+mn-ea"/>
                <a:cs typeface="+mn-cs"/>
              </a:defRPr>
            </a:lvl1pPr>
            <a:lvl2pPr marL="201168" indent="0" algn="l" rtl="0" eaLnBrk="1" fontAlgn="base" hangingPunct="1">
              <a:lnSpc>
                <a:spcPct val="95000"/>
              </a:lnSpc>
              <a:spcBef>
                <a:spcPts val="0"/>
              </a:spcBef>
              <a:spcAft>
                <a:spcPts val="1500"/>
              </a:spcAft>
              <a:buClr>
                <a:schemeClr val="tx1"/>
              </a:buClr>
              <a:buSzPct val="100000"/>
              <a:buFont typeface="Georgia" panose="02040502050405020303" pitchFamily="18" charset="0"/>
              <a:buNone/>
              <a:defRPr sz="1700" i="1">
                <a:solidFill>
                  <a:schemeClr val="tx1"/>
                </a:solidFill>
                <a:latin typeface="+mn-lt"/>
                <a:cs typeface="+mn-cs"/>
              </a:defRPr>
            </a:lvl2pPr>
            <a:lvl3pPr marL="201168" indent="0" algn="l" rtl="0" eaLnBrk="1" fontAlgn="base" hangingPunct="1">
              <a:lnSpc>
                <a:spcPct val="95000"/>
              </a:lnSpc>
              <a:spcBef>
                <a:spcPts val="0"/>
              </a:spcBef>
              <a:spcAft>
                <a:spcPts val="1500"/>
              </a:spcAft>
              <a:buClr>
                <a:schemeClr val="tx1"/>
              </a:buClr>
              <a:buSzPct val="100000"/>
              <a:buFont typeface="Georgia" panose="02040502050405020303" pitchFamily="18" charset="0"/>
              <a:buNone/>
              <a:defRPr sz="1500">
                <a:solidFill>
                  <a:schemeClr val="tx1"/>
                </a:solidFill>
                <a:latin typeface="+mn-lt"/>
                <a:cs typeface="+mn-cs"/>
              </a:defRPr>
            </a:lvl3pPr>
            <a:lvl4pPr marL="201168" indent="0" algn="l" rtl="0" eaLnBrk="1" fontAlgn="base" hangingPunct="1">
              <a:spcBef>
                <a:spcPts val="0"/>
              </a:spcBef>
              <a:spcAft>
                <a:spcPts val="1500"/>
              </a:spcAft>
              <a:buClr>
                <a:schemeClr val="accent2"/>
              </a:buClr>
              <a:buSzPct val="90000"/>
              <a:buFont typeface="Wingdings" panose="05000000000000000000" pitchFamily="2" charset="2"/>
              <a:buNone/>
              <a:defRPr sz="1100">
                <a:solidFill>
                  <a:schemeClr val="accent4"/>
                </a:solidFill>
                <a:latin typeface="+mn-lt"/>
                <a:cs typeface="+mn-cs"/>
              </a:defRPr>
            </a:lvl4pPr>
            <a:lvl5pPr marL="9144" indent="0" algn="l" rtl="0" eaLnBrk="1" fontAlgn="base" hangingPunct="1">
              <a:spcBef>
                <a:spcPts val="900"/>
              </a:spcBef>
              <a:spcAft>
                <a:spcPts val="0"/>
              </a:spcAft>
              <a:buClr>
                <a:schemeClr val="accent2"/>
              </a:buClr>
              <a:buFont typeface="Arial" charset="0"/>
              <a:buNone/>
              <a:defRPr sz="2000">
                <a:solidFill>
                  <a:schemeClr val="tx1"/>
                </a:solidFill>
                <a:latin typeface="+mn-lt"/>
                <a:cs typeface="+mn-cs"/>
              </a:defRPr>
            </a:lvl5pPr>
            <a:lvl6pPr marL="12096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6pPr>
            <a:lvl7pPr marL="16668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7pPr>
            <a:lvl8pPr marL="21240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8pPr>
            <a:lvl9pPr marL="25812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9pPr>
          </a:lstStyle>
          <a:p>
            <a:pPr>
              <a:buFont typeface="Arial" pitchFamily="34" charset="0"/>
              <a:buChar char="•"/>
            </a:pPr>
            <a:r>
              <a:rPr lang="en-US" dirty="0"/>
              <a:t>Users’ time and attention</a:t>
            </a:r>
          </a:p>
          <a:p>
            <a:pPr lvl="5">
              <a:buFont typeface="Arial" pitchFamily="34" charset="0"/>
              <a:buChar char="•"/>
            </a:pPr>
            <a:r>
              <a:rPr lang="en-US" dirty="0"/>
              <a:t>Their perception of relative value is more important than “reality”!</a:t>
            </a:r>
          </a:p>
          <a:p>
            <a:pPr>
              <a:buFont typeface="Arial" pitchFamily="34" charset="0"/>
              <a:buChar char="•"/>
            </a:pPr>
            <a:endParaRPr lang="en-US" dirty="0"/>
          </a:p>
          <a:p>
            <a:pPr>
              <a:buFont typeface="Arial" pitchFamily="34" charset="0"/>
              <a:buChar char="•"/>
            </a:pPr>
            <a:r>
              <a:rPr lang="en-US" dirty="0"/>
              <a:t>Scarce resources</a:t>
            </a:r>
          </a:p>
          <a:p>
            <a:pPr lvl="5">
              <a:buFont typeface="Arial" pitchFamily="34" charset="0"/>
              <a:buChar char="•"/>
            </a:pPr>
            <a:r>
              <a:rPr lang="en-US" dirty="0"/>
              <a:t>As a non-profit, competition takes on an ethical dimension – is your project making the best possible use of philanthropic funding or institutional resources?</a:t>
            </a:r>
          </a:p>
          <a:p>
            <a:endParaRPr lang="en-US" dirty="0"/>
          </a:p>
          <a:p>
            <a:pPr marL="256032" lvl="1">
              <a:spcBef>
                <a:spcPts val="1500"/>
              </a:spcBef>
              <a:spcAft>
                <a:spcPts val="0"/>
              </a:spcAft>
            </a:pPr>
            <a:r>
              <a:rPr lang="en-US" sz="2000" b="1" i="0" dirty="0" smtClean="0"/>
              <a:t> </a:t>
            </a:r>
            <a:endParaRPr lang="en-US" sz="2000" b="1" i="0" dirty="0"/>
          </a:p>
        </p:txBody>
      </p:sp>
      <p:sp>
        <p:nvSpPr>
          <p:cNvPr id="14" name="Text Placeholder 3"/>
          <p:cNvSpPr>
            <a:spLocks noGrp="1"/>
          </p:cNvSpPr>
          <p:nvPr/>
        </p:nvSpPr>
        <p:spPr bwMode="auto">
          <a:xfrm>
            <a:off x="731520" y="3898661"/>
            <a:ext cx="7575551" cy="610264"/>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marL="201168" indent="0" algn="l" rtl="0" eaLnBrk="1" fontAlgn="base" hangingPunct="1">
              <a:lnSpc>
                <a:spcPct val="95000"/>
              </a:lnSpc>
              <a:spcBef>
                <a:spcPts val="0"/>
              </a:spcBef>
              <a:spcAft>
                <a:spcPct val="0"/>
              </a:spcAft>
              <a:buClr>
                <a:schemeClr val="accent1"/>
              </a:buClr>
              <a:buSzPct val="90000"/>
              <a:buFont typeface="Wingdings" pitchFamily="2" charset="2"/>
              <a:defRPr sz="1700" i="1">
                <a:solidFill>
                  <a:schemeClr val="accent2"/>
                </a:solidFill>
                <a:latin typeface="+mn-lt"/>
                <a:ea typeface="+mn-ea"/>
                <a:cs typeface="+mn-cs"/>
              </a:defRPr>
            </a:lvl1pPr>
            <a:lvl2pPr marL="201168" indent="0" algn="l" rtl="0" eaLnBrk="1" fontAlgn="base" hangingPunct="1">
              <a:lnSpc>
                <a:spcPct val="95000"/>
              </a:lnSpc>
              <a:spcBef>
                <a:spcPts val="0"/>
              </a:spcBef>
              <a:spcAft>
                <a:spcPts val="1500"/>
              </a:spcAft>
              <a:buClr>
                <a:schemeClr val="tx1"/>
              </a:buClr>
              <a:buSzPct val="100000"/>
              <a:buFont typeface="Georgia" panose="02040502050405020303" pitchFamily="18" charset="0"/>
              <a:buNone/>
              <a:defRPr sz="1700" i="1">
                <a:solidFill>
                  <a:schemeClr val="tx1"/>
                </a:solidFill>
                <a:latin typeface="+mn-lt"/>
                <a:cs typeface="+mn-cs"/>
              </a:defRPr>
            </a:lvl2pPr>
            <a:lvl3pPr marL="201168" indent="0" algn="l" rtl="0" eaLnBrk="1" fontAlgn="base" hangingPunct="1">
              <a:lnSpc>
                <a:spcPct val="95000"/>
              </a:lnSpc>
              <a:spcBef>
                <a:spcPts val="0"/>
              </a:spcBef>
              <a:spcAft>
                <a:spcPts val="1500"/>
              </a:spcAft>
              <a:buClr>
                <a:schemeClr val="tx1"/>
              </a:buClr>
              <a:buSzPct val="100000"/>
              <a:buFont typeface="Georgia" panose="02040502050405020303" pitchFamily="18" charset="0"/>
              <a:buNone/>
              <a:defRPr sz="1500">
                <a:solidFill>
                  <a:schemeClr val="tx1"/>
                </a:solidFill>
                <a:latin typeface="+mn-lt"/>
                <a:cs typeface="+mn-cs"/>
              </a:defRPr>
            </a:lvl3pPr>
            <a:lvl4pPr marL="201168" indent="0" algn="l" rtl="0" eaLnBrk="1" fontAlgn="base" hangingPunct="1">
              <a:spcBef>
                <a:spcPts val="0"/>
              </a:spcBef>
              <a:spcAft>
                <a:spcPts val="1500"/>
              </a:spcAft>
              <a:buClr>
                <a:schemeClr val="accent2"/>
              </a:buClr>
              <a:buSzPct val="90000"/>
              <a:buFont typeface="Wingdings" panose="05000000000000000000" pitchFamily="2" charset="2"/>
              <a:buNone/>
              <a:defRPr sz="1100">
                <a:solidFill>
                  <a:schemeClr val="accent4"/>
                </a:solidFill>
                <a:latin typeface="+mn-lt"/>
                <a:cs typeface="+mn-cs"/>
              </a:defRPr>
            </a:lvl4pPr>
            <a:lvl5pPr marL="9144" indent="0" algn="l" rtl="0" eaLnBrk="1" fontAlgn="base" hangingPunct="1">
              <a:spcBef>
                <a:spcPts val="900"/>
              </a:spcBef>
              <a:spcAft>
                <a:spcPts val="0"/>
              </a:spcAft>
              <a:buClr>
                <a:schemeClr val="accent2"/>
              </a:buClr>
              <a:buFont typeface="Arial" charset="0"/>
              <a:buNone/>
              <a:defRPr sz="2000">
                <a:solidFill>
                  <a:schemeClr val="tx1"/>
                </a:solidFill>
                <a:latin typeface="+mn-lt"/>
                <a:cs typeface="+mn-cs"/>
              </a:defRPr>
            </a:lvl5pPr>
            <a:lvl6pPr marL="12096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6pPr>
            <a:lvl7pPr marL="16668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7pPr>
            <a:lvl8pPr marL="21240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8pPr>
            <a:lvl9pPr marL="25812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9pPr>
          </a:lstStyle>
          <a:p>
            <a:pPr marL="256032" lvl="3">
              <a:lnSpc>
                <a:spcPct val="105000"/>
              </a:lnSpc>
              <a:spcBef>
                <a:spcPts val="1500"/>
              </a:spcBef>
              <a:spcAft>
                <a:spcPts val="0"/>
              </a:spcAft>
            </a:pPr>
            <a:endParaRPr lang="en-US" dirty="0"/>
          </a:p>
        </p:txBody>
      </p:sp>
    </p:spTree>
    <p:extLst>
      <p:ext uri="{BB962C8B-B14F-4D97-AF65-F5344CB8AC3E}">
        <p14:creationId xmlns:p14="http://schemas.microsoft.com/office/powerpoint/2010/main" val="239603278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6384" y="576272"/>
            <a:ext cx="7598664" cy="514350"/>
          </a:xfrm>
        </p:spPr>
        <p:txBody>
          <a:bodyPr/>
          <a:lstStyle/>
          <a:p>
            <a:r>
              <a:rPr lang="en-US" dirty="0" smtClean="0"/>
              <a:t>Understanding the competitive </a:t>
            </a:r>
            <a:r>
              <a:rPr lang="en-US" dirty="0" err="1" smtClean="0"/>
              <a:t>LAndscape</a:t>
            </a:r>
            <a:endParaRPr lang="en-US" dirty="0"/>
          </a:p>
        </p:txBody>
      </p:sp>
      <p:sp>
        <p:nvSpPr>
          <p:cNvPr id="9" name="Text Placeholder 3"/>
          <p:cNvSpPr>
            <a:spLocks noGrp="1"/>
          </p:cNvSpPr>
          <p:nvPr/>
        </p:nvSpPr>
        <p:spPr bwMode="auto">
          <a:xfrm>
            <a:off x="636927" y="1268183"/>
            <a:ext cx="7575551" cy="790568"/>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marL="201168" indent="0" algn="l" rtl="0" eaLnBrk="1" fontAlgn="base" hangingPunct="1">
              <a:lnSpc>
                <a:spcPct val="95000"/>
              </a:lnSpc>
              <a:spcBef>
                <a:spcPts val="0"/>
              </a:spcBef>
              <a:spcAft>
                <a:spcPct val="0"/>
              </a:spcAft>
              <a:buClr>
                <a:schemeClr val="accent1"/>
              </a:buClr>
              <a:buSzPct val="90000"/>
              <a:buFont typeface="Wingdings" pitchFamily="2" charset="2"/>
              <a:defRPr sz="1700" i="1">
                <a:solidFill>
                  <a:schemeClr val="accent2"/>
                </a:solidFill>
                <a:latin typeface="+mn-lt"/>
                <a:ea typeface="+mn-ea"/>
                <a:cs typeface="+mn-cs"/>
              </a:defRPr>
            </a:lvl1pPr>
            <a:lvl2pPr marL="201168" indent="0" algn="l" rtl="0" eaLnBrk="1" fontAlgn="base" hangingPunct="1">
              <a:lnSpc>
                <a:spcPct val="95000"/>
              </a:lnSpc>
              <a:spcBef>
                <a:spcPts val="0"/>
              </a:spcBef>
              <a:spcAft>
                <a:spcPts val="1500"/>
              </a:spcAft>
              <a:buClr>
                <a:schemeClr val="tx1"/>
              </a:buClr>
              <a:buSzPct val="100000"/>
              <a:buFont typeface="Georgia" panose="02040502050405020303" pitchFamily="18" charset="0"/>
              <a:buNone/>
              <a:defRPr sz="1700" i="1">
                <a:solidFill>
                  <a:schemeClr val="tx1"/>
                </a:solidFill>
                <a:latin typeface="+mn-lt"/>
                <a:cs typeface="+mn-cs"/>
              </a:defRPr>
            </a:lvl2pPr>
            <a:lvl3pPr marL="201168" indent="0" algn="l" rtl="0" eaLnBrk="1" fontAlgn="base" hangingPunct="1">
              <a:lnSpc>
                <a:spcPct val="95000"/>
              </a:lnSpc>
              <a:spcBef>
                <a:spcPts val="0"/>
              </a:spcBef>
              <a:spcAft>
                <a:spcPts val="1500"/>
              </a:spcAft>
              <a:buClr>
                <a:schemeClr val="tx1"/>
              </a:buClr>
              <a:buSzPct val="100000"/>
              <a:buFont typeface="Georgia" panose="02040502050405020303" pitchFamily="18" charset="0"/>
              <a:buNone/>
              <a:defRPr sz="1500">
                <a:solidFill>
                  <a:schemeClr val="tx1"/>
                </a:solidFill>
                <a:latin typeface="+mn-lt"/>
                <a:cs typeface="+mn-cs"/>
              </a:defRPr>
            </a:lvl3pPr>
            <a:lvl4pPr marL="201168" indent="0" algn="l" rtl="0" eaLnBrk="1" fontAlgn="base" hangingPunct="1">
              <a:spcBef>
                <a:spcPts val="0"/>
              </a:spcBef>
              <a:spcAft>
                <a:spcPts val="1500"/>
              </a:spcAft>
              <a:buClr>
                <a:schemeClr val="accent2"/>
              </a:buClr>
              <a:buSzPct val="90000"/>
              <a:buFont typeface="Wingdings" panose="05000000000000000000" pitchFamily="2" charset="2"/>
              <a:buNone/>
              <a:defRPr sz="1100">
                <a:solidFill>
                  <a:schemeClr val="accent4"/>
                </a:solidFill>
                <a:latin typeface="+mn-lt"/>
                <a:cs typeface="+mn-cs"/>
              </a:defRPr>
            </a:lvl4pPr>
            <a:lvl5pPr marL="9144" indent="0" algn="l" rtl="0" eaLnBrk="1" fontAlgn="base" hangingPunct="1">
              <a:spcBef>
                <a:spcPts val="900"/>
              </a:spcBef>
              <a:spcAft>
                <a:spcPts val="0"/>
              </a:spcAft>
              <a:buClr>
                <a:schemeClr val="accent2"/>
              </a:buClr>
              <a:buFont typeface="Arial" charset="0"/>
              <a:buNone/>
              <a:defRPr sz="2000">
                <a:solidFill>
                  <a:schemeClr val="tx1"/>
                </a:solidFill>
                <a:latin typeface="+mn-lt"/>
                <a:cs typeface="+mn-cs"/>
              </a:defRPr>
            </a:lvl5pPr>
            <a:lvl6pPr marL="12096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6pPr>
            <a:lvl7pPr marL="16668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7pPr>
            <a:lvl8pPr marL="21240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8pPr>
            <a:lvl9pPr marL="25812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9pPr>
          </a:lstStyle>
          <a:p>
            <a:pPr marL="256032" lvl="1">
              <a:spcBef>
                <a:spcPts val="1800"/>
              </a:spcBef>
              <a:spcAft>
                <a:spcPts val="0"/>
              </a:spcAft>
            </a:pPr>
            <a:endParaRPr lang="en-US" dirty="0"/>
          </a:p>
        </p:txBody>
      </p:sp>
      <p:sp>
        <p:nvSpPr>
          <p:cNvPr id="11" name="Text Placeholder 3"/>
          <p:cNvSpPr>
            <a:spLocks noGrp="1"/>
          </p:cNvSpPr>
          <p:nvPr/>
        </p:nvSpPr>
        <p:spPr bwMode="auto">
          <a:xfrm>
            <a:off x="573865" y="1936098"/>
            <a:ext cx="7575551" cy="6950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marL="201168" indent="0" algn="l" rtl="0" eaLnBrk="1" fontAlgn="base" hangingPunct="1">
              <a:lnSpc>
                <a:spcPct val="95000"/>
              </a:lnSpc>
              <a:spcBef>
                <a:spcPts val="0"/>
              </a:spcBef>
              <a:spcAft>
                <a:spcPct val="0"/>
              </a:spcAft>
              <a:buClr>
                <a:schemeClr val="accent1"/>
              </a:buClr>
              <a:buSzPct val="90000"/>
              <a:buFont typeface="Wingdings" pitchFamily="2" charset="2"/>
              <a:defRPr sz="1700" i="1">
                <a:solidFill>
                  <a:schemeClr val="accent2"/>
                </a:solidFill>
                <a:latin typeface="+mn-lt"/>
                <a:ea typeface="+mn-ea"/>
                <a:cs typeface="+mn-cs"/>
              </a:defRPr>
            </a:lvl1pPr>
            <a:lvl2pPr marL="201168" indent="0" algn="l" rtl="0" eaLnBrk="1" fontAlgn="base" hangingPunct="1">
              <a:lnSpc>
                <a:spcPct val="95000"/>
              </a:lnSpc>
              <a:spcBef>
                <a:spcPts val="0"/>
              </a:spcBef>
              <a:spcAft>
                <a:spcPts val="1500"/>
              </a:spcAft>
              <a:buClr>
                <a:schemeClr val="tx1"/>
              </a:buClr>
              <a:buSzPct val="100000"/>
              <a:buFont typeface="Georgia" panose="02040502050405020303" pitchFamily="18" charset="0"/>
              <a:buNone/>
              <a:defRPr sz="1700" i="1">
                <a:solidFill>
                  <a:schemeClr val="tx1"/>
                </a:solidFill>
                <a:latin typeface="+mn-lt"/>
                <a:cs typeface="+mn-cs"/>
              </a:defRPr>
            </a:lvl2pPr>
            <a:lvl3pPr marL="201168" indent="0" algn="l" rtl="0" eaLnBrk="1" fontAlgn="base" hangingPunct="1">
              <a:lnSpc>
                <a:spcPct val="95000"/>
              </a:lnSpc>
              <a:spcBef>
                <a:spcPts val="0"/>
              </a:spcBef>
              <a:spcAft>
                <a:spcPts val="1500"/>
              </a:spcAft>
              <a:buClr>
                <a:schemeClr val="tx1"/>
              </a:buClr>
              <a:buSzPct val="100000"/>
              <a:buFont typeface="Georgia" panose="02040502050405020303" pitchFamily="18" charset="0"/>
              <a:buNone/>
              <a:defRPr sz="1500">
                <a:solidFill>
                  <a:schemeClr val="tx1"/>
                </a:solidFill>
                <a:latin typeface="+mn-lt"/>
                <a:cs typeface="+mn-cs"/>
              </a:defRPr>
            </a:lvl3pPr>
            <a:lvl4pPr marL="201168" indent="0" algn="l" rtl="0" eaLnBrk="1" fontAlgn="base" hangingPunct="1">
              <a:spcBef>
                <a:spcPts val="0"/>
              </a:spcBef>
              <a:spcAft>
                <a:spcPts val="1500"/>
              </a:spcAft>
              <a:buClr>
                <a:schemeClr val="accent2"/>
              </a:buClr>
              <a:buSzPct val="90000"/>
              <a:buFont typeface="Wingdings" panose="05000000000000000000" pitchFamily="2" charset="2"/>
              <a:buNone/>
              <a:defRPr sz="1100">
                <a:solidFill>
                  <a:schemeClr val="accent4"/>
                </a:solidFill>
                <a:latin typeface="+mn-lt"/>
                <a:cs typeface="+mn-cs"/>
              </a:defRPr>
            </a:lvl4pPr>
            <a:lvl5pPr marL="9144" indent="0" algn="l" rtl="0" eaLnBrk="1" fontAlgn="base" hangingPunct="1">
              <a:spcBef>
                <a:spcPts val="900"/>
              </a:spcBef>
              <a:spcAft>
                <a:spcPts val="0"/>
              </a:spcAft>
              <a:buClr>
                <a:schemeClr val="accent2"/>
              </a:buClr>
              <a:buFont typeface="Arial" charset="0"/>
              <a:buNone/>
              <a:defRPr sz="2000">
                <a:solidFill>
                  <a:schemeClr val="tx1"/>
                </a:solidFill>
                <a:latin typeface="+mn-lt"/>
                <a:cs typeface="+mn-cs"/>
              </a:defRPr>
            </a:lvl5pPr>
            <a:lvl6pPr marL="12096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6pPr>
            <a:lvl7pPr marL="16668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7pPr>
            <a:lvl8pPr marL="21240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8pPr>
            <a:lvl9pPr marL="25812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9pPr>
          </a:lstStyle>
          <a:p>
            <a:pPr marL="457200" lvl="0" indent="-457200">
              <a:spcAft>
                <a:spcPts val="1200"/>
              </a:spcAft>
              <a:buFont typeface="+mj-lt"/>
              <a:buAutoNum type="arabicPeriod"/>
            </a:pPr>
            <a:r>
              <a:rPr lang="en-US" dirty="0"/>
              <a:t>Identify your </a:t>
            </a:r>
            <a:r>
              <a:rPr lang="en-US" dirty="0" smtClean="0"/>
              <a:t>competition</a:t>
            </a:r>
            <a:endParaRPr lang="en-US" dirty="0"/>
          </a:p>
          <a:p>
            <a:pPr marL="457200" lvl="0" indent="-457200">
              <a:spcAft>
                <a:spcPts val="1200"/>
              </a:spcAft>
              <a:buFont typeface="+mj-lt"/>
              <a:buAutoNum type="arabicPeriod"/>
            </a:pPr>
            <a:endParaRPr lang="en-US" dirty="0"/>
          </a:p>
          <a:p>
            <a:pPr marL="457200" lvl="0" indent="-457200">
              <a:spcAft>
                <a:spcPts val="1200"/>
              </a:spcAft>
              <a:buFont typeface="+mj-lt"/>
              <a:buAutoNum type="arabicPeriod"/>
            </a:pPr>
            <a:r>
              <a:rPr lang="en-US" dirty="0"/>
              <a:t>Analyze their strengths and weaknesses on criteria that are important to users</a:t>
            </a:r>
          </a:p>
          <a:p>
            <a:pPr marL="457200" lvl="0" indent="-457200">
              <a:spcAft>
                <a:spcPts val="1200"/>
              </a:spcAft>
              <a:buFont typeface="+mj-lt"/>
              <a:buAutoNum type="arabicPeriod"/>
            </a:pPr>
            <a:endParaRPr lang="en-US" dirty="0"/>
          </a:p>
          <a:p>
            <a:pPr marL="457200" lvl="0" indent="-457200">
              <a:spcAft>
                <a:spcPts val="1200"/>
              </a:spcAft>
              <a:buFont typeface="+mj-lt"/>
              <a:buAutoNum type="arabicPeriod"/>
            </a:pPr>
            <a:r>
              <a:rPr lang="en-US" dirty="0"/>
              <a:t>Determine your relative position</a:t>
            </a:r>
          </a:p>
          <a:p>
            <a:endParaRPr lang="en-US" dirty="0"/>
          </a:p>
          <a:p>
            <a:pPr marL="256032" lvl="1">
              <a:spcBef>
                <a:spcPts val="1500"/>
              </a:spcBef>
              <a:spcAft>
                <a:spcPts val="0"/>
              </a:spcAft>
            </a:pPr>
            <a:r>
              <a:rPr lang="en-US" sz="2000" b="1" i="0" dirty="0" smtClean="0"/>
              <a:t> </a:t>
            </a:r>
            <a:endParaRPr lang="en-US" sz="2000" b="1" i="0" dirty="0"/>
          </a:p>
        </p:txBody>
      </p:sp>
      <p:sp>
        <p:nvSpPr>
          <p:cNvPr id="14" name="Text Placeholder 3"/>
          <p:cNvSpPr>
            <a:spLocks noGrp="1"/>
          </p:cNvSpPr>
          <p:nvPr/>
        </p:nvSpPr>
        <p:spPr bwMode="auto">
          <a:xfrm>
            <a:off x="731520" y="3898661"/>
            <a:ext cx="7575551" cy="610264"/>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marL="201168" indent="0" algn="l" rtl="0" eaLnBrk="1" fontAlgn="base" hangingPunct="1">
              <a:lnSpc>
                <a:spcPct val="95000"/>
              </a:lnSpc>
              <a:spcBef>
                <a:spcPts val="0"/>
              </a:spcBef>
              <a:spcAft>
                <a:spcPct val="0"/>
              </a:spcAft>
              <a:buClr>
                <a:schemeClr val="accent1"/>
              </a:buClr>
              <a:buSzPct val="90000"/>
              <a:buFont typeface="Wingdings" pitchFamily="2" charset="2"/>
              <a:defRPr sz="1700" i="1">
                <a:solidFill>
                  <a:schemeClr val="accent2"/>
                </a:solidFill>
                <a:latin typeface="+mn-lt"/>
                <a:ea typeface="+mn-ea"/>
                <a:cs typeface="+mn-cs"/>
              </a:defRPr>
            </a:lvl1pPr>
            <a:lvl2pPr marL="201168" indent="0" algn="l" rtl="0" eaLnBrk="1" fontAlgn="base" hangingPunct="1">
              <a:lnSpc>
                <a:spcPct val="95000"/>
              </a:lnSpc>
              <a:spcBef>
                <a:spcPts val="0"/>
              </a:spcBef>
              <a:spcAft>
                <a:spcPts val="1500"/>
              </a:spcAft>
              <a:buClr>
                <a:schemeClr val="tx1"/>
              </a:buClr>
              <a:buSzPct val="100000"/>
              <a:buFont typeface="Georgia" panose="02040502050405020303" pitchFamily="18" charset="0"/>
              <a:buNone/>
              <a:defRPr sz="1700" i="1">
                <a:solidFill>
                  <a:schemeClr val="tx1"/>
                </a:solidFill>
                <a:latin typeface="+mn-lt"/>
                <a:cs typeface="+mn-cs"/>
              </a:defRPr>
            </a:lvl2pPr>
            <a:lvl3pPr marL="201168" indent="0" algn="l" rtl="0" eaLnBrk="1" fontAlgn="base" hangingPunct="1">
              <a:lnSpc>
                <a:spcPct val="95000"/>
              </a:lnSpc>
              <a:spcBef>
                <a:spcPts val="0"/>
              </a:spcBef>
              <a:spcAft>
                <a:spcPts val="1500"/>
              </a:spcAft>
              <a:buClr>
                <a:schemeClr val="tx1"/>
              </a:buClr>
              <a:buSzPct val="100000"/>
              <a:buFont typeface="Georgia" panose="02040502050405020303" pitchFamily="18" charset="0"/>
              <a:buNone/>
              <a:defRPr sz="1500">
                <a:solidFill>
                  <a:schemeClr val="tx1"/>
                </a:solidFill>
                <a:latin typeface="+mn-lt"/>
                <a:cs typeface="+mn-cs"/>
              </a:defRPr>
            </a:lvl3pPr>
            <a:lvl4pPr marL="201168" indent="0" algn="l" rtl="0" eaLnBrk="1" fontAlgn="base" hangingPunct="1">
              <a:spcBef>
                <a:spcPts val="0"/>
              </a:spcBef>
              <a:spcAft>
                <a:spcPts val="1500"/>
              </a:spcAft>
              <a:buClr>
                <a:schemeClr val="accent2"/>
              </a:buClr>
              <a:buSzPct val="90000"/>
              <a:buFont typeface="Wingdings" panose="05000000000000000000" pitchFamily="2" charset="2"/>
              <a:buNone/>
              <a:defRPr sz="1100">
                <a:solidFill>
                  <a:schemeClr val="accent4"/>
                </a:solidFill>
                <a:latin typeface="+mn-lt"/>
                <a:cs typeface="+mn-cs"/>
              </a:defRPr>
            </a:lvl4pPr>
            <a:lvl5pPr marL="9144" indent="0" algn="l" rtl="0" eaLnBrk="1" fontAlgn="base" hangingPunct="1">
              <a:spcBef>
                <a:spcPts val="900"/>
              </a:spcBef>
              <a:spcAft>
                <a:spcPts val="0"/>
              </a:spcAft>
              <a:buClr>
                <a:schemeClr val="accent2"/>
              </a:buClr>
              <a:buFont typeface="Arial" charset="0"/>
              <a:buNone/>
              <a:defRPr sz="2000">
                <a:solidFill>
                  <a:schemeClr val="tx1"/>
                </a:solidFill>
                <a:latin typeface="+mn-lt"/>
                <a:cs typeface="+mn-cs"/>
              </a:defRPr>
            </a:lvl5pPr>
            <a:lvl6pPr marL="12096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6pPr>
            <a:lvl7pPr marL="16668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7pPr>
            <a:lvl8pPr marL="21240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8pPr>
            <a:lvl9pPr marL="25812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9pPr>
          </a:lstStyle>
          <a:p>
            <a:pPr marL="256032" lvl="3">
              <a:lnSpc>
                <a:spcPct val="105000"/>
              </a:lnSpc>
              <a:spcBef>
                <a:spcPts val="1500"/>
              </a:spcBef>
              <a:spcAft>
                <a:spcPts val="0"/>
              </a:spcAft>
            </a:pPr>
            <a:endParaRPr lang="en-US" dirty="0"/>
          </a:p>
        </p:txBody>
      </p:sp>
    </p:spTree>
    <p:extLst>
      <p:ext uri="{BB962C8B-B14F-4D97-AF65-F5344CB8AC3E}">
        <p14:creationId xmlns:p14="http://schemas.microsoft.com/office/powerpoint/2010/main" val="253197084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6384" y="576272"/>
            <a:ext cx="7598664" cy="514350"/>
          </a:xfrm>
        </p:spPr>
        <p:txBody>
          <a:bodyPr/>
          <a:lstStyle/>
          <a:p>
            <a:r>
              <a:rPr lang="en-US" dirty="0" smtClean="0"/>
              <a:t>Identifying your Competition</a:t>
            </a:r>
            <a:endParaRPr lang="en-US" dirty="0"/>
          </a:p>
        </p:txBody>
      </p:sp>
      <p:sp>
        <p:nvSpPr>
          <p:cNvPr id="9" name="Text Placeholder 3"/>
          <p:cNvSpPr>
            <a:spLocks noGrp="1"/>
          </p:cNvSpPr>
          <p:nvPr/>
        </p:nvSpPr>
        <p:spPr bwMode="auto">
          <a:xfrm>
            <a:off x="636927" y="1268183"/>
            <a:ext cx="7575551" cy="790568"/>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marL="201168" indent="0" algn="l" rtl="0" eaLnBrk="1" fontAlgn="base" hangingPunct="1">
              <a:lnSpc>
                <a:spcPct val="95000"/>
              </a:lnSpc>
              <a:spcBef>
                <a:spcPts val="0"/>
              </a:spcBef>
              <a:spcAft>
                <a:spcPct val="0"/>
              </a:spcAft>
              <a:buClr>
                <a:schemeClr val="accent1"/>
              </a:buClr>
              <a:buSzPct val="90000"/>
              <a:buFont typeface="Wingdings" pitchFamily="2" charset="2"/>
              <a:defRPr sz="1700" i="1">
                <a:solidFill>
                  <a:schemeClr val="accent2"/>
                </a:solidFill>
                <a:latin typeface="+mn-lt"/>
                <a:ea typeface="+mn-ea"/>
                <a:cs typeface="+mn-cs"/>
              </a:defRPr>
            </a:lvl1pPr>
            <a:lvl2pPr marL="201168" indent="0" algn="l" rtl="0" eaLnBrk="1" fontAlgn="base" hangingPunct="1">
              <a:lnSpc>
                <a:spcPct val="95000"/>
              </a:lnSpc>
              <a:spcBef>
                <a:spcPts val="0"/>
              </a:spcBef>
              <a:spcAft>
                <a:spcPts val="1500"/>
              </a:spcAft>
              <a:buClr>
                <a:schemeClr val="tx1"/>
              </a:buClr>
              <a:buSzPct val="100000"/>
              <a:buFont typeface="Georgia" panose="02040502050405020303" pitchFamily="18" charset="0"/>
              <a:buNone/>
              <a:defRPr sz="1700" i="1">
                <a:solidFill>
                  <a:schemeClr val="tx1"/>
                </a:solidFill>
                <a:latin typeface="+mn-lt"/>
                <a:cs typeface="+mn-cs"/>
              </a:defRPr>
            </a:lvl2pPr>
            <a:lvl3pPr marL="201168" indent="0" algn="l" rtl="0" eaLnBrk="1" fontAlgn="base" hangingPunct="1">
              <a:lnSpc>
                <a:spcPct val="95000"/>
              </a:lnSpc>
              <a:spcBef>
                <a:spcPts val="0"/>
              </a:spcBef>
              <a:spcAft>
                <a:spcPts val="1500"/>
              </a:spcAft>
              <a:buClr>
                <a:schemeClr val="tx1"/>
              </a:buClr>
              <a:buSzPct val="100000"/>
              <a:buFont typeface="Georgia" panose="02040502050405020303" pitchFamily="18" charset="0"/>
              <a:buNone/>
              <a:defRPr sz="1500">
                <a:solidFill>
                  <a:schemeClr val="tx1"/>
                </a:solidFill>
                <a:latin typeface="+mn-lt"/>
                <a:cs typeface="+mn-cs"/>
              </a:defRPr>
            </a:lvl3pPr>
            <a:lvl4pPr marL="201168" indent="0" algn="l" rtl="0" eaLnBrk="1" fontAlgn="base" hangingPunct="1">
              <a:spcBef>
                <a:spcPts val="0"/>
              </a:spcBef>
              <a:spcAft>
                <a:spcPts val="1500"/>
              </a:spcAft>
              <a:buClr>
                <a:schemeClr val="accent2"/>
              </a:buClr>
              <a:buSzPct val="90000"/>
              <a:buFont typeface="Wingdings" panose="05000000000000000000" pitchFamily="2" charset="2"/>
              <a:buNone/>
              <a:defRPr sz="1100">
                <a:solidFill>
                  <a:schemeClr val="accent4"/>
                </a:solidFill>
                <a:latin typeface="+mn-lt"/>
                <a:cs typeface="+mn-cs"/>
              </a:defRPr>
            </a:lvl4pPr>
            <a:lvl5pPr marL="9144" indent="0" algn="l" rtl="0" eaLnBrk="1" fontAlgn="base" hangingPunct="1">
              <a:spcBef>
                <a:spcPts val="900"/>
              </a:spcBef>
              <a:spcAft>
                <a:spcPts val="0"/>
              </a:spcAft>
              <a:buClr>
                <a:schemeClr val="accent2"/>
              </a:buClr>
              <a:buFont typeface="Arial" charset="0"/>
              <a:buNone/>
              <a:defRPr sz="2000">
                <a:solidFill>
                  <a:schemeClr val="tx1"/>
                </a:solidFill>
                <a:latin typeface="+mn-lt"/>
                <a:cs typeface="+mn-cs"/>
              </a:defRPr>
            </a:lvl5pPr>
            <a:lvl6pPr marL="12096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6pPr>
            <a:lvl7pPr marL="16668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7pPr>
            <a:lvl8pPr marL="21240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8pPr>
            <a:lvl9pPr marL="25812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9pPr>
          </a:lstStyle>
          <a:p>
            <a:pPr marL="256032" lvl="1">
              <a:spcBef>
                <a:spcPts val="1800"/>
              </a:spcBef>
              <a:spcAft>
                <a:spcPts val="0"/>
              </a:spcAft>
            </a:pPr>
            <a:endParaRPr lang="en-US" dirty="0"/>
          </a:p>
        </p:txBody>
      </p:sp>
      <p:sp>
        <p:nvSpPr>
          <p:cNvPr id="11" name="Text Placeholder 3"/>
          <p:cNvSpPr>
            <a:spLocks noGrp="1"/>
          </p:cNvSpPr>
          <p:nvPr/>
        </p:nvSpPr>
        <p:spPr bwMode="auto">
          <a:xfrm>
            <a:off x="573865" y="1936098"/>
            <a:ext cx="7575551" cy="6950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marL="201168" indent="0" algn="l" rtl="0" eaLnBrk="1" fontAlgn="base" hangingPunct="1">
              <a:lnSpc>
                <a:spcPct val="95000"/>
              </a:lnSpc>
              <a:spcBef>
                <a:spcPts val="0"/>
              </a:spcBef>
              <a:spcAft>
                <a:spcPct val="0"/>
              </a:spcAft>
              <a:buClr>
                <a:schemeClr val="accent1"/>
              </a:buClr>
              <a:buSzPct val="90000"/>
              <a:buFont typeface="Wingdings" pitchFamily="2" charset="2"/>
              <a:defRPr sz="1700" i="1">
                <a:solidFill>
                  <a:schemeClr val="accent2"/>
                </a:solidFill>
                <a:latin typeface="+mn-lt"/>
                <a:ea typeface="+mn-ea"/>
                <a:cs typeface="+mn-cs"/>
              </a:defRPr>
            </a:lvl1pPr>
            <a:lvl2pPr marL="201168" indent="0" algn="l" rtl="0" eaLnBrk="1" fontAlgn="base" hangingPunct="1">
              <a:lnSpc>
                <a:spcPct val="95000"/>
              </a:lnSpc>
              <a:spcBef>
                <a:spcPts val="0"/>
              </a:spcBef>
              <a:spcAft>
                <a:spcPts val="1500"/>
              </a:spcAft>
              <a:buClr>
                <a:schemeClr val="tx1"/>
              </a:buClr>
              <a:buSzPct val="100000"/>
              <a:buFont typeface="Georgia" panose="02040502050405020303" pitchFamily="18" charset="0"/>
              <a:buNone/>
              <a:defRPr sz="1700" i="1">
                <a:solidFill>
                  <a:schemeClr val="tx1"/>
                </a:solidFill>
                <a:latin typeface="+mn-lt"/>
                <a:cs typeface="+mn-cs"/>
              </a:defRPr>
            </a:lvl2pPr>
            <a:lvl3pPr marL="201168" indent="0" algn="l" rtl="0" eaLnBrk="1" fontAlgn="base" hangingPunct="1">
              <a:lnSpc>
                <a:spcPct val="95000"/>
              </a:lnSpc>
              <a:spcBef>
                <a:spcPts val="0"/>
              </a:spcBef>
              <a:spcAft>
                <a:spcPts val="1500"/>
              </a:spcAft>
              <a:buClr>
                <a:schemeClr val="tx1"/>
              </a:buClr>
              <a:buSzPct val="100000"/>
              <a:buFont typeface="Georgia" panose="02040502050405020303" pitchFamily="18" charset="0"/>
              <a:buNone/>
              <a:defRPr sz="1500">
                <a:solidFill>
                  <a:schemeClr val="tx1"/>
                </a:solidFill>
                <a:latin typeface="+mn-lt"/>
                <a:cs typeface="+mn-cs"/>
              </a:defRPr>
            </a:lvl3pPr>
            <a:lvl4pPr marL="201168" indent="0" algn="l" rtl="0" eaLnBrk="1" fontAlgn="base" hangingPunct="1">
              <a:spcBef>
                <a:spcPts val="0"/>
              </a:spcBef>
              <a:spcAft>
                <a:spcPts val="1500"/>
              </a:spcAft>
              <a:buClr>
                <a:schemeClr val="accent2"/>
              </a:buClr>
              <a:buSzPct val="90000"/>
              <a:buFont typeface="Wingdings" panose="05000000000000000000" pitchFamily="2" charset="2"/>
              <a:buNone/>
              <a:defRPr sz="1100">
                <a:solidFill>
                  <a:schemeClr val="accent4"/>
                </a:solidFill>
                <a:latin typeface="+mn-lt"/>
                <a:cs typeface="+mn-cs"/>
              </a:defRPr>
            </a:lvl4pPr>
            <a:lvl5pPr marL="9144" indent="0" algn="l" rtl="0" eaLnBrk="1" fontAlgn="base" hangingPunct="1">
              <a:spcBef>
                <a:spcPts val="900"/>
              </a:spcBef>
              <a:spcAft>
                <a:spcPts val="0"/>
              </a:spcAft>
              <a:buClr>
                <a:schemeClr val="accent2"/>
              </a:buClr>
              <a:buFont typeface="Arial" charset="0"/>
              <a:buNone/>
              <a:defRPr sz="2000">
                <a:solidFill>
                  <a:schemeClr val="tx1"/>
                </a:solidFill>
                <a:latin typeface="+mn-lt"/>
                <a:cs typeface="+mn-cs"/>
              </a:defRPr>
            </a:lvl5pPr>
            <a:lvl6pPr marL="12096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6pPr>
            <a:lvl7pPr marL="16668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7pPr>
            <a:lvl8pPr marL="21240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8pPr>
            <a:lvl9pPr marL="25812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9pPr>
          </a:lstStyle>
          <a:p>
            <a:pPr marL="457200" lvl="0" indent="-457200">
              <a:spcAft>
                <a:spcPts val="1200"/>
              </a:spcAft>
              <a:buFont typeface="+mj-lt"/>
              <a:buAutoNum type="arabicPeriod"/>
            </a:pPr>
            <a:r>
              <a:rPr lang="en-US" b="1" dirty="0" smtClean="0"/>
              <a:t>Direct competitors: </a:t>
            </a:r>
            <a:r>
              <a:rPr lang="en-US" dirty="0" smtClean="0"/>
              <a:t>Alternatives to your project that may include projects similar to your own, aimed at audiences quite similar to yours.</a:t>
            </a:r>
          </a:p>
          <a:p>
            <a:pPr marL="457200" lvl="0" indent="-457200">
              <a:spcAft>
                <a:spcPts val="1200"/>
              </a:spcAft>
              <a:buFont typeface="+mj-lt"/>
              <a:buAutoNum type="arabicPeriod"/>
            </a:pPr>
            <a:endParaRPr lang="en-US" dirty="0" smtClean="0"/>
          </a:p>
          <a:p>
            <a:pPr marL="457200" lvl="0" indent="-457200">
              <a:spcAft>
                <a:spcPts val="1200"/>
              </a:spcAft>
              <a:buFont typeface="+mj-lt"/>
              <a:buAutoNum type="arabicPeriod"/>
            </a:pPr>
            <a:r>
              <a:rPr lang="en-US" b="1" dirty="0" smtClean="0"/>
              <a:t>Indirect competitors: </a:t>
            </a:r>
            <a:r>
              <a:rPr lang="en-US" dirty="0" smtClean="0"/>
              <a:t>Projects that offer overlapping benefits to similar audiences.</a:t>
            </a:r>
            <a:endParaRPr lang="en-US" b="1" dirty="0"/>
          </a:p>
          <a:p>
            <a:pPr marL="457200" lvl="0" indent="-457200">
              <a:spcAft>
                <a:spcPts val="1200"/>
              </a:spcAft>
              <a:buFont typeface="+mj-lt"/>
              <a:buAutoNum type="arabicPeriod"/>
            </a:pPr>
            <a:endParaRPr lang="en-US" dirty="0"/>
          </a:p>
          <a:p>
            <a:endParaRPr lang="en-US" dirty="0"/>
          </a:p>
          <a:p>
            <a:pPr marL="256032" lvl="1">
              <a:spcBef>
                <a:spcPts val="1500"/>
              </a:spcBef>
              <a:spcAft>
                <a:spcPts val="0"/>
              </a:spcAft>
            </a:pPr>
            <a:r>
              <a:rPr lang="en-US" sz="2000" b="1" i="0" dirty="0" smtClean="0"/>
              <a:t> </a:t>
            </a:r>
            <a:endParaRPr lang="en-US" sz="2000" b="1" i="0" dirty="0"/>
          </a:p>
        </p:txBody>
      </p:sp>
      <p:sp>
        <p:nvSpPr>
          <p:cNvPr id="14" name="Text Placeholder 3"/>
          <p:cNvSpPr>
            <a:spLocks noGrp="1"/>
          </p:cNvSpPr>
          <p:nvPr/>
        </p:nvSpPr>
        <p:spPr bwMode="auto">
          <a:xfrm>
            <a:off x="731520" y="3898661"/>
            <a:ext cx="7575551" cy="610264"/>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marL="201168" indent="0" algn="l" rtl="0" eaLnBrk="1" fontAlgn="base" hangingPunct="1">
              <a:lnSpc>
                <a:spcPct val="95000"/>
              </a:lnSpc>
              <a:spcBef>
                <a:spcPts val="0"/>
              </a:spcBef>
              <a:spcAft>
                <a:spcPct val="0"/>
              </a:spcAft>
              <a:buClr>
                <a:schemeClr val="accent1"/>
              </a:buClr>
              <a:buSzPct val="90000"/>
              <a:buFont typeface="Wingdings" pitchFamily="2" charset="2"/>
              <a:defRPr sz="1700" i="1">
                <a:solidFill>
                  <a:schemeClr val="accent2"/>
                </a:solidFill>
                <a:latin typeface="+mn-lt"/>
                <a:ea typeface="+mn-ea"/>
                <a:cs typeface="+mn-cs"/>
              </a:defRPr>
            </a:lvl1pPr>
            <a:lvl2pPr marL="201168" indent="0" algn="l" rtl="0" eaLnBrk="1" fontAlgn="base" hangingPunct="1">
              <a:lnSpc>
                <a:spcPct val="95000"/>
              </a:lnSpc>
              <a:spcBef>
                <a:spcPts val="0"/>
              </a:spcBef>
              <a:spcAft>
                <a:spcPts val="1500"/>
              </a:spcAft>
              <a:buClr>
                <a:schemeClr val="tx1"/>
              </a:buClr>
              <a:buSzPct val="100000"/>
              <a:buFont typeface="Georgia" panose="02040502050405020303" pitchFamily="18" charset="0"/>
              <a:buNone/>
              <a:defRPr sz="1700" i="1">
                <a:solidFill>
                  <a:schemeClr val="tx1"/>
                </a:solidFill>
                <a:latin typeface="+mn-lt"/>
                <a:cs typeface="+mn-cs"/>
              </a:defRPr>
            </a:lvl2pPr>
            <a:lvl3pPr marL="201168" indent="0" algn="l" rtl="0" eaLnBrk="1" fontAlgn="base" hangingPunct="1">
              <a:lnSpc>
                <a:spcPct val="95000"/>
              </a:lnSpc>
              <a:spcBef>
                <a:spcPts val="0"/>
              </a:spcBef>
              <a:spcAft>
                <a:spcPts val="1500"/>
              </a:spcAft>
              <a:buClr>
                <a:schemeClr val="tx1"/>
              </a:buClr>
              <a:buSzPct val="100000"/>
              <a:buFont typeface="Georgia" panose="02040502050405020303" pitchFamily="18" charset="0"/>
              <a:buNone/>
              <a:defRPr sz="1500">
                <a:solidFill>
                  <a:schemeClr val="tx1"/>
                </a:solidFill>
                <a:latin typeface="+mn-lt"/>
                <a:cs typeface="+mn-cs"/>
              </a:defRPr>
            </a:lvl3pPr>
            <a:lvl4pPr marL="201168" indent="0" algn="l" rtl="0" eaLnBrk="1" fontAlgn="base" hangingPunct="1">
              <a:spcBef>
                <a:spcPts val="0"/>
              </a:spcBef>
              <a:spcAft>
                <a:spcPts val="1500"/>
              </a:spcAft>
              <a:buClr>
                <a:schemeClr val="accent2"/>
              </a:buClr>
              <a:buSzPct val="90000"/>
              <a:buFont typeface="Wingdings" panose="05000000000000000000" pitchFamily="2" charset="2"/>
              <a:buNone/>
              <a:defRPr sz="1100">
                <a:solidFill>
                  <a:schemeClr val="accent4"/>
                </a:solidFill>
                <a:latin typeface="+mn-lt"/>
                <a:cs typeface="+mn-cs"/>
              </a:defRPr>
            </a:lvl4pPr>
            <a:lvl5pPr marL="9144" indent="0" algn="l" rtl="0" eaLnBrk="1" fontAlgn="base" hangingPunct="1">
              <a:spcBef>
                <a:spcPts val="900"/>
              </a:spcBef>
              <a:spcAft>
                <a:spcPts val="0"/>
              </a:spcAft>
              <a:buClr>
                <a:schemeClr val="accent2"/>
              </a:buClr>
              <a:buFont typeface="Arial" charset="0"/>
              <a:buNone/>
              <a:defRPr sz="2000">
                <a:solidFill>
                  <a:schemeClr val="tx1"/>
                </a:solidFill>
                <a:latin typeface="+mn-lt"/>
                <a:cs typeface="+mn-cs"/>
              </a:defRPr>
            </a:lvl5pPr>
            <a:lvl6pPr marL="12096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6pPr>
            <a:lvl7pPr marL="16668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7pPr>
            <a:lvl8pPr marL="21240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8pPr>
            <a:lvl9pPr marL="25812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9pPr>
          </a:lstStyle>
          <a:p>
            <a:pPr marL="256032" lvl="3">
              <a:lnSpc>
                <a:spcPct val="105000"/>
              </a:lnSpc>
              <a:spcBef>
                <a:spcPts val="1500"/>
              </a:spcBef>
              <a:spcAft>
                <a:spcPts val="0"/>
              </a:spcAft>
            </a:pPr>
            <a:endParaRPr lang="en-US" dirty="0"/>
          </a:p>
        </p:txBody>
      </p:sp>
    </p:spTree>
    <p:extLst>
      <p:ext uri="{BB962C8B-B14F-4D97-AF65-F5344CB8AC3E}">
        <p14:creationId xmlns:p14="http://schemas.microsoft.com/office/powerpoint/2010/main" val="4587514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6384" y="576272"/>
            <a:ext cx="7598664" cy="514350"/>
          </a:xfrm>
        </p:spPr>
        <p:txBody>
          <a:bodyPr/>
          <a:lstStyle/>
          <a:p>
            <a:r>
              <a:rPr lang="en-US" dirty="0" smtClean="0"/>
              <a:t>How does your project compare?</a:t>
            </a:r>
            <a:endParaRPr lang="en-US" dirty="0"/>
          </a:p>
        </p:txBody>
      </p:sp>
      <p:sp>
        <p:nvSpPr>
          <p:cNvPr id="9" name="Text Placeholder 3"/>
          <p:cNvSpPr>
            <a:spLocks noGrp="1"/>
          </p:cNvSpPr>
          <p:nvPr/>
        </p:nvSpPr>
        <p:spPr bwMode="auto">
          <a:xfrm>
            <a:off x="636927" y="1268183"/>
            <a:ext cx="7575551" cy="790568"/>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marL="201168" indent="0" algn="l" rtl="0" eaLnBrk="1" fontAlgn="base" hangingPunct="1">
              <a:lnSpc>
                <a:spcPct val="95000"/>
              </a:lnSpc>
              <a:spcBef>
                <a:spcPts val="0"/>
              </a:spcBef>
              <a:spcAft>
                <a:spcPct val="0"/>
              </a:spcAft>
              <a:buClr>
                <a:schemeClr val="accent1"/>
              </a:buClr>
              <a:buSzPct val="90000"/>
              <a:buFont typeface="Wingdings" pitchFamily="2" charset="2"/>
              <a:defRPr sz="1700" i="1">
                <a:solidFill>
                  <a:schemeClr val="accent2"/>
                </a:solidFill>
                <a:latin typeface="+mn-lt"/>
                <a:ea typeface="+mn-ea"/>
                <a:cs typeface="+mn-cs"/>
              </a:defRPr>
            </a:lvl1pPr>
            <a:lvl2pPr marL="201168" indent="0" algn="l" rtl="0" eaLnBrk="1" fontAlgn="base" hangingPunct="1">
              <a:lnSpc>
                <a:spcPct val="95000"/>
              </a:lnSpc>
              <a:spcBef>
                <a:spcPts val="0"/>
              </a:spcBef>
              <a:spcAft>
                <a:spcPts val="1500"/>
              </a:spcAft>
              <a:buClr>
                <a:schemeClr val="tx1"/>
              </a:buClr>
              <a:buSzPct val="100000"/>
              <a:buFont typeface="Georgia" panose="02040502050405020303" pitchFamily="18" charset="0"/>
              <a:buNone/>
              <a:defRPr sz="1700" i="1">
                <a:solidFill>
                  <a:schemeClr val="tx1"/>
                </a:solidFill>
                <a:latin typeface="+mn-lt"/>
                <a:cs typeface="+mn-cs"/>
              </a:defRPr>
            </a:lvl2pPr>
            <a:lvl3pPr marL="201168" indent="0" algn="l" rtl="0" eaLnBrk="1" fontAlgn="base" hangingPunct="1">
              <a:lnSpc>
                <a:spcPct val="95000"/>
              </a:lnSpc>
              <a:spcBef>
                <a:spcPts val="0"/>
              </a:spcBef>
              <a:spcAft>
                <a:spcPts val="1500"/>
              </a:spcAft>
              <a:buClr>
                <a:schemeClr val="tx1"/>
              </a:buClr>
              <a:buSzPct val="100000"/>
              <a:buFont typeface="Georgia" panose="02040502050405020303" pitchFamily="18" charset="0"/>
              <a:buNone/>
              <a:defRPr sz="1500">
                <a:solidFill>
                  <a:schemeClr val="tx1"/>
                </a:solidFill>
                <a:latin typeface="+mn-lt"/>
                <a:cs typeface="+mn-cs"/>
              </a:defRPr>
            </a:lvl3pPr>
            <a:lvl4pPr marL="201168" indent="0" algn="l" rtl="0" eaLnBrk="1" fontAlgn="base" hangingPunct="1">
              <a:spcBef>
                <a:spcPts val="0"/>
              </a:spcBef>
              <a:spcAft>
                <a:spcPts val="1500"/>
              </a:spcAft>
              <a:buClr>
                <a:schemeClr val="accent2"/>
              </a:buClr>
              <a:buSzPct val="90000"/>
              <a:buFont typeface="Wingdings" panose="05000000000000000000" pitchFamily="2" charset="2"/>
              <a:buNone/>
              <a:defRPr sz="1100">
                <a:solidFill>
                  <a:schemeClr val="accent4"/>
                </a:solidFill>
                <a:latin typeface="+mn-lt"/>
                <a:cs typeface="+mn-cs"/>
              </a:defRPr>
            </a:lvl4pPr>
            <a:lvl5pPr marL="9144" indent="0" algn="l" rtl="0" eaLnBrk="1" fontAlgn="base" hangingPunct="1">
              <a:spcBef>
                <a:spcPts val="900"/>
              </a:spcBef>
              <a:spcAft>
                <a:spcPts val="0"/>
              </a:spcAft>
              <a:buClr>
                <a:schemeClr val="accent2"/>
              </a:buClr>
              <a:buFont typeface="Arial" charset="0"/>
              <a:buNone/>
              <a:defRPr sz="2000">
                <a:solidFill>
                  <a:schemeClr val="tx1"/>
                </a:solidFill>
                <a:latin typeface="+mn-lt"/>
                <a:cs typeface="+mn-cs"/>
              </a:defRPr>
            </a:lvl5pPr>
            <a:lvl6pPr marL="12096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6pPr>
            <a:lvl7pPr marL="16668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7pPr>
            <a:lvl8pPr marL="21240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8pPr>
            <a:lvl9pPr marL="25812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9pPr>
          </a:lstStyle>
          <a:p>
            <a:pPr marL="256032" lvl="1">
              <a:spcBef>
                <a:spcPts val="1800"/>
              </a:spcBef>
              <a:spcAft>
                <a:spcPts val="0"/>
              </a:spcAft>
            </a:pPr>
            <a:endParaRPr lang="en-US" dirty="0"/>
          </a:p>
        </p:txBody>
      </p:sp>
      <p:sp>
        <p:nvSpPr>
          <p:cNvPr id="11" name="Text Placeholder 3"/>
          <p:cNvSpPr>
            <a:spLocks noGrp="1"/>
          </p:cNvSpPr>
          <p:nvPr/>
        </p:nvSpPr>
        <p:spPr bwMode="auto">
          <a:xfrm>
            <a:off x="573865" y="1936098"/>
            <a:ext cx="7575551" cy="6950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marL="201168" indent="0" algn="l" rtl="0" eaLnBrk="1" fontAlgn="base" hangingPunct="1">
              <a:lnSpc>
                <a:spcPct val="95000"/>
              </a:lnSpc>
              <a:spcBef>
                <a:spcPts val="0"/>
              </a:spcBef>
              <a:spcAft>
                <a:spcPct val="0"/>
              </a:spcAft>
              <a:buClr>
                <a:schemeClr val="accent1"/>
              </a:buClr>
              <a:buSzPct val="90000"/>
              <a:buFont typeface="Wingdings" pitchFamily="2" charset="2"/>
              <a:defRPr sz="1700" i="1">
                <a:solidFill>
                  <a:schemeClr val="accent2"/>
                </a:solidFill>
                <a:latin typeface="+mn-lt"/>
                <a:ea typeface="+mn-ea"/>
                <a:cs typeface="+mn-cs"/>
              </a:defRPr>
            </a:lvl1pPr>
            <a:lvl2pPr marL="201168" indent="0" algn="l" rtl="0" eaLnBrk="1" fontAlgn="base" hangingPunct="1">
              <a:lnSpc>
                <a:spcPct val="95000"/>
              </a:lnSpc>
              <a:spcBef>
                <a:spcPts val="0"/>
              </a:spcBef>
              <a:spcAft>
                <a:spcPts val="1500"/>
              </a:spcAft>
              <a:buClr>
                <a:schemeClr val="tx1"/>
              </a:buClr>
              <a:buSzPct val="100000"/>
              <a:buFont typeface="Georgia" panose="02040502050405020303" pitchFamily="18" charset="0"/>
              <a:buNone/>
              <a:defRPr sz="1700" i="1">
                <a:solidFill>
                  <a:schemeClr val="tx1"/>
                </a:solidFill>
                <a:latin typeface="+mn-lt"/>
                <a:cs typeface="+mn-cs"/>
              </a:defRPr>
            </a:lvl2pPr>
            <a:lvl3pPr marL="201168" indent="0" algn="l" rtl="0" eaLnBrk="1" fontAlgn="base" hangingPunct="1">
              <a:lnSpc>
                <a:spcPct val="95000"/>
              </a:lnSpc>
              <a:spcBef>
                <a:spcPts val="0"/>
              </a:spcBef>
              <a:spcAft>
                <a:spcPts val="1500"/>
              </a:spcAft>
              <a:buClr>
                <a:schemeClr val="tx1"/>
              </a:buClr>
              <a:buSzPct val="100000"/>
              <a:buFont typeface="Georgia" panose="02040502050405020303" pitchFamily="18" charset="0"/>
              <a:buNone/>
              <a:defRPr sz="1500">
                <a:solidFill>
                  <a:schemeClr val="tx1"/>
                </a:solidFill>
                <a:latin typeface="+mn-lt"/>
                <a:cs typeface="+mn-cs"/>
              </a:defRPr>
            </a:lvl3pPr>
            <a:lvl4pPr marL="201168" indent="0" algn="l" rtl="0" eaLnBrk="1" fontAlgn="base" hangingPunct="1">
              <a:spcBef>
                <a:spcPts val="0"/>
              </a:spcBef>
              <a:spcAft>
                <a:spcPts val="1500"/>
              </a:spcAft>
              <a:buClr>
                <a:schemeClr val="accent2"/>
              </a:buClr>
              <a:buSzPct val="90000"/>
              <a:buFont typeface="Wingdings" panose="05000000000000000000" pitchFamily="2" charset="2"/>
              <a:buNone/>
              <a:defRPr sz="1100">
                <a:solidFill>
                  <a:schemeClr val="accent4"/>
                </a:solidFill>
                <a:latin typeface="+mn-lt"/>
                <a:cs typeface="+mn-cs"/>
              </a:defRPr>
            </a:lvl4pPr>
            <a:lvl5pPr marL="9144" indent="0" algn="l" rtl="0" eaLnBrk="1" fontAlgn="base" hangingPunct="1">
              <a:spcBef>
                <a:spcPts val="900"/>
              </a:spcBef>
              <a:spcAft>
                <a:spcPts val="0"/>
              </a:spcAft>
              <a:buClr>
                <a:schemeClr val="accent2"/>
              </a:buClr>
              <a:buFont typeface="Arial" charset="0"/>
              <a:buNone/>
              <a:defRPr sz="2000">
                <a:solidFill>
                  <a:schemeClr val="tx1"/>
                </a:solidFill>
                <a:latin typeface="+mn-lt"/>
                <a:cs typeface="+mn-cs"/>
              </a:defRPr>
            </a:lvl5pPr>
            <a:lvl6pPr marL="12096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6pPr>
            <a:lvl7pPr marL="16668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7pPr>
            <a:lvl8pPr marL="21240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8pPr>
            <a:lvl9pPr marL="25812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9pPr>
          </a:lstStyle>
          <a:p>
            <a:pPr>
              <a:buFont typeface="Arial" pitchFamily="34" charset="0"/>
              <a:buChar char="•"/>
            </a:pPr>
            <a:r>
              <a:rPr lang="en-US" dirty="0"/>
              <a:t>What attributes do your users, funders and contributors care about?</a:t>
            </a:r>
          </a:p>
          <a:p>
            <a:pPr lvl="5">
              <a:buFont typeface="Arial" pitchFamily="34" charset="0"/>
              <a:buChar char="•"/>
            </a:pPr>
            <a:r>
              <a:rPr lang="en-US" sz="1700" dirty="0"/>
              <a:t>e.g. </a:t>
            </a:r>
            <a:r>
              <a:rPr lang="en-US" sz="1700" dirty="0" smtClean="0"/>
              <a:t>ease of access, quality of content, etc. </a:t>
            </a:r>
            <a:endParaRPr lang="en-US" sz="1700" dirty="0"/>
          </a:p>
          <a:p>
            <a:pPr lvl="1"/>
            <a:endParaRPr lang="en-US" dirty="0"/>
          </a:p>
          <a:p>
            <a:pPr>
              <a:buFont typeface="Arial" pitchFamily="34" charset="0"/>
              <a:buChar char="•"/>
            </a:pPr>
            <a:endParaRPr lang="en-US" dirty="0"/>
          </a:p>
          <a:p>
            <a:pPr>
              <a:buFont typeface="Arial" pitchFamily="34" charset="0"/>
              <a:buChar char="•"/>
            </a:pPr>
            <a:r>
              <a:rPr lang="en-US" dirty="0"/>
              <a:t>How do your competitors measure up on these dimensions?</a:t>
            </a:r>
          </a:p>
          <a:p>
            <a:pPr marL="457200" lvl="0" indent="-457200">
              <a:spcAft>
                <a:spcPts val="1200"/>
              </a:spcAft>
              <a:buFont typeface="+mj-lt"/>
              <a:buAutoNum type="arabicPeriod"/>
            </a:pPr>
            <a:endParaRPr lang="en-US" dirty="0"/>
          </a:p>
          <a:p>
            <a:endParaRPr lang="en-US" dirty="0"/>
          </a:p>
          <a:p>
            <a:pPr marL="256032" lvl="1">
              <a:spcBef>
                <a:spcPts val="1500"/>
              </a:spcBef>
              <a:spcAft>
                <a:spcPts val="0"/>
              </a:spcAft>
            </a:pPr>
            <a:r>
              <a:rPr lang="en-US" sz="2000" b="1" i="0" dirty="0" smtClean="0"/>
              <a:t> </a:t>
            </a:r>
            <a:endParaRPr lang="en-US" sz="2000" b="1" i="0" dirty="0"/>
          </a:p>
        </p:txBody>
      </p:sp>
      <p:sp>
        <p:nvSpPr>
          <p:cNvPr id="14" name="Text Placeholder 3"/>
          <p:cNvSpPr>
            <a:spLocks noGrp="1"/>
          </p:cNvSpPr>
          <p:nvPr/>
        </p:nvSpPr>
        <p:spPr bwMode="auto">
          <a:xfrm>
            <a:off x="731520" y="3898661"/>
            <a:ext cx="7575551" cy="610264"/>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marL="201168" indent="0" algn="l" rtl="0" eaLnBrk="1" fontAlgn="base" hangingPunct="1">
              <a:lnSpc>
                <a:spcPct val="95000"/>
              </a:lnSpc>
              <a:spcBef>
                <a:spcPts val="0"/>
              </a:spcBef>
              <a:spcAft>
                <a:spcPct val="0"/>
              </a:spcAft>
              <a:buClr>
                <a:schemeClr val="accent1"/>
              </a:buClr>
              <a:buSzPct val="90000"/>
              <a:buFont typeface="Wingdings" pitchFamily="2" charset="2"/>
              <a:defRPr sz="1700" i="1">
                <a:solidFill>
                  <a:schemeClr val="accent2"/>
                </a:solidFill>
                <a:latin typeface="+mn-lt"/>
                <a:ea typeface="+mn-ea"/>
                <a:cs typeface="+mn-cs"/>
              </a:defRPr>
            </a:lvl1pPr>
            <a:lvl2pPr marL="201168" indent="0" algn="l" rtl="0" eaLnBrk="1" fontAlgn="base" hangingPunct="1">
              <a:lnSpc>
                <a:spcPct val="95000"/>
              </a:lnSpc>
              <a:spcBef>
                <a:spcPts val="0"/>
              </a:spcBef>
              <a:spcAft>
                <a:spcPts val="1500"/>
              </a:spcAft>
              <a:buClr>
                <a:schemeClr val="tx1"/>
              </a:buClr>
              <a:buSzPct val="100000"/>
              <a:buFont typeface="Georgia" panose="02040502050405020303" pitchFamily="18" charset="0"/>
              <a:buNone/>
              <a:defRPr sz="1700" i="1">
                <a:solidFill>
                  <a:schemeClr val="tx1"/>
                </a:solidFill>
                <a:latin typeface="+mn-lt"/>
                <a:cs typeface="+mn-cs"/>
              </a:defRPr>
            </a:lvl2pPr>
            <a:lvl3pPr marL="201168" indent="0" algn="l" rtl="0" eaLnBrk="1" fontAlgn="base" hangingPunct="1">
              <a:lnSpc>
                <a:spcPct val="95000"/>
              </a:lnSpc>
              <a:spcBef>
                <a:spcPts val="0"/>
              </a:spcBef>
              <a:spcAft>
                <a:spcPts val="1500"/>
              </a:spcAft>
              <a:buClr>
                <a:schemeClr val="tx1"/>
              </a:buClr>
              <a:buSzPct val="100000"/>
              <a:buFont typeface="Georgia" panose="02040502050405020303" pitchFamily="18" charset="0"/>
              <a:buNone/>
              <a:defRPr sz="1500">
                <a:solidFill>
                  <a:schemeClr val="tx1"/>
                </a:solidFill>
                <a:latin typeface="+mn-lt"/>
                <a:cs typeface="+mn-cs"/>
              </a:defRPr>
            </a:lvl3pPr>
            <a:lvl4pPr marL="201168" indent="0" algn="l" rtl="0" eaLnBrk="1" fontAlgn="base" hangingPunct="1">
              <a:spcBef>
                <a:spcPts val="0"/>
              </a:spcBef>
              <a:spcAft>
                <a:spcPts val="1500"/>
              </a:spcAft>
              <a:buClr>
                <a:schemeClr val="accent2"/>
              </a:buClr>
              <a:buSzPct val="90000"/>
              <a:buFont typeface="Wingdings" panose="05000000000000000000" pitchFamily="2" charset="2"/>
              <a:buNone/>
              <a:defRPr sz="1100">
                <a:solidFill>
                  <a:schemeClr val="accent4"/>
                </a:solidFill>
                <a:latin typeface="+mn-lt"/>
                <a:cs typeface="+mn-cs"/>
              </a:defRPr>
            </a:lvl4pPr>
            <a:lvl5pPr marL="9144" indent="0" algn="l" rtl="0" eaLnBrk="1" fontAlgn="base" hangingPunct="1">
              <a:spcBef>
                <a:spcPts val="900"/>
              </a:spcBef>
              <a:spcAft>
                <a:spcPts val="0"/>
              </a:spcAft>
              <a:buClr>
                <a:schemeClr val="accent2"/>
              </a:buClr>
              <a:buFont typeface="Arial" charset="0"/>
              <a:buNone/>
              <a:defRPr sz="2000">
                <a:solidFill>
                  <a:schemeClr val="tx1"/>
                </a:solidFill>
                <a:latin typeface="+mn-lt"/>
                <a:cs typeface="+mn-cs"/>
              </a:defRPr>
            </a:lvl5pPr>
            <a:lvl6pPr marL="12096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6pPr>
            <a:lvl7pPr marL="16668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7pPr>
            <a:lvl8pPr marL="21240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8pPr>
            <a:lvl9pPr marL="25812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9pPr>
          </a:lstStyle>
          <a:p>
            <a:pPr marL="256032" lvl="3">
              <a:lnSpc>
                <a:spcPct val="105000"/>
              </a:lnSpc>
              <a:spcBef>
                <a:spcPts val="1500"/>
              </a:spcBef>
              <a:spcAft>
                <a:spcPts val="0"/>
              </a:spcAft>
            </a:pPr>
            <a:endParaRPr lang="en-US" dirty="0"/>
          </a:p>
        </p:txBody>
      </p:sp>
    </p:spTree>
    <p:extLst>
      <p:ext uri="{BB962C8B-B14F-4D97-AF65-F5344CB8AC3E}">
        <p14:creationId xmlns:p14="http://schemas.microsoft.com/office/powerpoint/2010/main" val="210363320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2668" y="181414"/>
            <a:ext cx="7598664" cy="514350"/>
          </a:xfrm>
        </p:spPr>
        <p:txBody>
          <a:bodyPr/>
          <a:lstStyle/>
          <a:p>
            <a:r>
              <a:rPr lang="en-US" dirty="0" smtClean="0"/>
              <a:t>How will this help me move forward? </a:t>
            </a:r>
            <a:endParaRPr lang="en-US" dirty="0"/>
          </a:p>
        </p:txBody>
      </p:sp>
      <p:sp>
        <p:nvSpPr>
          <p:cNvPr id="9" name="Text Placeholder 3"/>
          <p:cNvSpPr>
            <a:spLocks noGrp="1"/>
          </p:cNvSpPr>
          <p:nvPr/>
        </p:nvSpPr>
        <p:spPr bwMode="auto">
          <a:xfrm>
            <a:off x="636927" y="1268183"/>
            <a:ext cx="7575551" cy="790568"/>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marL="201168" indent="0" algn="l" rtl="0" eaLnBrk="1" fontAlgn="base" hangingPunct="1">
              <a:lnSpc>
                <a:spcPct val="95000"/>
              </a:lnSpc>
              <a:spcBef>
                <a:spcPts val="0"/>
              </a:spcBef>
              <a:spcAft>
                <a:spcPct val="0"/>
              </a:spcAft>
              <a:buClr>
                <a:schemeClr val="accent1"/>
              </a:buClr>
              <a:buSzPct val="90000"/>
              <a:buFont typeface="Wingdings" pitchFamily="2" charset="2"/>
              <a:defRPr sz="1700" i="1">
                <a:solidFill>
                  <a:schemeClr val="accent2"/>
                </a:solidFill>
                <a:latin typeface="+mn-lt"/>
                <a:ea typeface="+mn-ea"/>
                <a:cs typeface="+mn-cs"/>
              </a:defRPr>
            </a:lvl1pPr>
            <a:lvl2pPr marL="201168" indent="0" algn="l" rtl="0" eaLnBrk="1" fontAlgn="base" hangingPunct="1">
              <a:lnSpc>
                <a:spcPct val="95000"/>
              </a:lnSpc>
              <a:spcBef>
                <a:spcPts val="0"/>
              </a:spcBef>
              <a:spcAft>
                <a:spcPts val="1500"/>
              </a:spcAft>
              <a:buClr>
                <a:schemeClr val="tx1"/>
              </a:buClr>
              <a:buSzPct val="100000"/>
              <a:buFont typeface="Georgia" panose="02040502050405020303" pitchFamily="18" charset="0"/>
              <a:buNone/>
              <a:defRPr sz="1700" i="1">
                <a:solidFill>
                  <a:schemeClr val="tx1"/>
                </a:solidFill>
                <a:latin typeface="+mn-lt"/>
                <a:cs typeface="+mn-cs"/>
              </a:defRPr>
            </a:lvl2pPr>
            <a:lvl3pPr marL="201168" indent="0" algn="l" rtl="0" eaLnBrk="1" fontAlgn="base" hangingPunct="1">
              <a:lnSpc>
                <a:spcPct val="95000"/>
              </a:lnSpc>
              <a:spcBef>
                <a:spcPts val="0"/>
              </a:spcBef>
              <a:spcAft>
                <a:spcPts val="1500"/>
              </a:spcAft>
              <a:buClr>
                <a:schemeClr val="tx1"/>
              </a:buClr>
              <a:buSzPct val="100000"/>
              <a:buFont typeface="Georgia" panose="02040502050405020303" pitchFamily="18" charset="0"/>
              <a:buNone/>
              <a:defRPr sz="1500">
                <a:solidFill>
                  <a:schemeClr val="tx1"/>
                </a:solidFill>
                <a:latin typeface="+mn-lt"/>
                <a:cs typeface="+mn-cs"/>
              </a:defRPr>
            </a:lvl3pPr>
            <a:lvl4pPr marL="201168" indent="0" algn="l" rtl="0" eaLnBrk="1" fontAlgn="base" hangingPunct="1">
              <a:spcBef>
                <a:spcPts val="0"/>
              </a:spcBef>
              <a:spcAft>
                <a:spcPts val="1500"/>
              </a:spcAft>
              <a:buClr>
                <a:schemeClr val="accent2"/>
              </a:buClr>
              <a:buSzPct val="90000"/>
              <a:buFont typeface="Wingdings" panose="05000000000000000000" pitchFamily="2" charset="2"/>
              <a:buNone/>
              <a:defRPr sz="1100">
                <a:solidFill>
                  <a:schemeClr val="accent4"/>
                </a:solidFill>
                <a:latin typeface="+mn-lt"/>
                <a:cs typeface="+mn-cs"/>
              </a:defRPr>
            </a:lvl4pPr>
            <a:lvl5pPr marL="9144" indent="0" algn="l" rtl="0" eaLnBrk="1" fontAlgn="base" hangingPunct="1">
              <a:spcBef>
                <a:spcPts val="900"/>
              </a:spcBef>
              <a:spcAft>
                <a:spcPts val="0"/>
              </a:spcAft>
              <a:buClr>
                <a:schemeClr val="accent2"/>
              </a:buClr>
              <a:buFont typeface="Arial" charset="0"/>
              <a:buNone/>
              <a:defRPr sz="2000">
                <a:solidFill>
                  <a:schemeClr val="tx1"/>
                </a:solidFill>
                <a:latin typeface="+mn-lt"/>
                <a:cs typeface="+mn-cs"/>
              </a:defRPr>
            </a:lvl5pPr>
            <a:lvl6pPr marL="12096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6pPr>
            <a:lvl7pPr marL="16668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7pPr>
            <a:lvl8pPr marL="21240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8pPr>
            <a:lvl9pPr marL="25812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9pPr>
          </a:lstStyle>
          <a:p>
            <a:pPr marL="256032" lvl="1">
              <a:spcBef>
                <a:spcPts val="1800"/>
              </a:spcBef>
              <a:spcAft>
                <a:spcPts val="0"/>
              </a:spcAft>
            </a:pPr>
            <a:endParaRPr lang="en-US" dirty="0"/>
          </a:p>
        </p:txBody>
      </p:sp>
      <p:sp>
        <p:nvSpPr>
          <p:cNvPr id="11" name="Text Placeholder 3"/>
          <p:cNvSpPr>
            <a:spLocks noGrp="1"/>
          </p:cNvSpPr>
          <p:nvPr/>
        </p:nvSpPr>
        <p:spPr bwMode="auto">
          <a:xfrm>
            <a:off x="573865" y="1936098"/>
            <a:ext cx="7575551" cy="6950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marL="201168" indent="0" algn="l" rtl="0" eaLnBrk="1" fontAlgn="base" hangingPunct="1">
              <a:lnSpc>
                <a:spcPct val="95000"/>
              </a:lnSpc>
              <a:spcBef>
                <a:spcPts val="0"/>
              </a:spcBef>
              <a:spcAft>
                <a:spcPct val="0"/>
              </a:spcAft>
              <a:buClr>
                <a:schemeClr val="accent1"/>
              </a:buClr>
              <a:buSzPct val="90000"/>
              <a:buFont typeface="Wingdings" pitchFamily="2" charset="2"/>
              <a:defRPr sz="1700" i="1">
                <a:solidFill>
                  <a:schemeClr val="accent2"/>
                </a:solidFill>
                <a:latin typeface="+mn-lt"/>
                <a:ea typeface="+mn-ea"/>
                <a:cs typeface="+mn-cs"/>
              </a:defRPr>
            </a:lvl1pPr>
            <a:lvl2pPr marL="201168" indent="0" algn="l" rtl="0" eaLnBrk="1" fontAlgn="base" hangingPunct="1">
              <a:lnSpc>
                <a:spcPct val="95000"/>
              </a:lnSpc>
              <a:spcBef>
                <a:spcPts val="0"/>
              </a:spcBef>
              <a:spcAft>
                <a:spcPts val="1500"/>
              </a:spcAft>
              <a:buClr>
                <a:schemeClr val="tx1"/>
              </a:buClr>
              <a:buSzPct val="100000"/>
              <a:buFont typeface="Georgia" panose="02040502050405020303" pitchFamily="18" charset="0"/>
              <a:buNone/>
              <a:defRPr sz="1700" i="1">
                <a:solidFill>
                  <a:schemeClr val="tx1"/>
                </a:solidFill>
                <a:latin typeface="+mn-lt"/>
                <a:cs typeface="+mn-cs"/>
              </a:defRPr>
            </a:lvl2pPr>
            <a:lvl3pPr marL="201168" indent="0" algn="l" rtl="0" eaLnBrk="1" fontAlgn="base" hangingPunct="1">
              <a:lnSpc>
                <a:spcPct val="95000"/>
              </a:lnSpc>
              <a:spcBef>
                <a:spcPts val="0"/>
              </a:spcBef>
              <a:spcAft>
                <a:spcPts val="1500"/>
              </a:spcAft>
              <a:buClr>
                <a:schemeClr val="tx1"/>
              </a:buClr>
              <a:buSzPct val="100000"/>
              <a:buFont typeface="Georgia" panose="02040502050405020303" pitchFamily="18" charset="0"/>
              <a:buNone/>
              <a:defRPr sz="1500">
                <a:solidFill>
                  <a:schemeClr val="tx1"/>
                </a:solidFill>
                <a:latin typeface="+mn-lt"/>
                <a:cs typeface="+mn-cs"/>
              </a:defRPr>
            </a:lvl3pPr>
            <a:lvl4pPr marL="201168" indent="0" algn="l" rtl="0" eaLnBrk="1" fontAlgn="base" hangingPunct="1">
              <a:spcBef>
                <a:spcPts val="0"/>
              </a:spcBef>
              <a:spcAft>
                <a:spcPts val="1500"/>
              </a:spcAft>
              <a:buClr>
                <a:schemeClr val="accent2"/>
              </a:buClr>
              <a:buSzPct val="90000"/>
              <a:buFont typeface="Wingdings" panose="05000000000000000000" pitchFamily="2" charset="2"/>
              <a:buNone/>
              <a:defRPr sz="1100">
                <a:solidFill>
                  <a:schemeClr val="accent4"/>
                </a:solidFill>
                <a:latin typeface="+mn-lt"/>
                <a:cs typeface="+mn-cs"/>
              </a:defRPr>
            </a:lvl4pPr>
            <a:lvl5pPr marL="9144" indent="0" algn="l" rtl="0" eaLnBrk="1" fontAlgn="base" hangingPunct="1">
              <a:spcBef>
                <a:spcPts val="900"/>
              </a:spcBef>
              <a:spcAft>
                <a:spcPts val="0"/>
              </a:spcAft>
              <a:buClr>
                <a:schemeClr val="accent2"/>
              </a:buClr>
              <a:buFont typeface="Arial" charset="0"/>
              <a:buNone/>
              <a:defRPr sz="2000">
                <a:solidFill>
                  <a:schemeClr val="tx1"/>
                </a:solidFill>
                <a:latin typeface="+mn-lt"/>
                <a:cs typeface="+mn-cs"/>
              </a:defRPr>
            </a:lvl5pPr>
            <a:lvl6pPr marL="12096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6pPr>
            <a:lvl7pPr marL="16668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7pPr>
            <a:lvl8pPr marL="21240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8pPr>
            <a:lvl9pPr marL="25812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9pPr>
          </a:lstStyle>
          <a:p>
            <a:pPr marL="457200" lvl="0" indent="-457200">
              <a:spcAft>
                <a:spcPts val="1200"/>
              </a:spcAft>
              <a:buFont typeface="+mj-lt"/>
              <a:buAutoNum type="arabicPeriod"/>
            </a:pPr>
            <a:endParaRPr lang="en-US" dirty="0"/>
          </a:p>
          <a:p>
            <a:endParaRPr lang="en-US" dirty="0"/>
          </a:p>
          <a:p>
            <a:pPr marL="256032" lvl="1">
              <a:spcBef>
                <a:spcPts val="1500"/>
              </a:spcBef>
              <a:spcAft>
                <a:spcPts val="0"/>
              </a:spcAft>
            </a:pPr>
            <a:r>
              <a:rPr lang="en-US" sz="2000" b="1" i="0" dirty="0" smtClean="0"/>
              <a:t> </a:t>
            </a:r>
            <a:endParaRPr lang="en-US" sz="2000" b="1" i="0" dirty="0"/>
          </a:p>
        </p:txBody>
      </p:sp>
      <p:sp>
        <p:nvSpPr>
          <p:cNvPr id="14" name="Text Placeholder 3"/>
          <p:cNvSpPr>
            <a:spLocks noGrp="1"/>
          </p:cNvSpPr>
          <p:nvPr/>
        </p:nvSpPr>
        <p:spPr bwMode="auto">
          <a:xfrm>
            <a:off x="731520" y="3898661"/>
            <a:ext cx="7575551" cy="610264"/>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marL="201168" indent="0" algn="l" rtl="0" eaLnBrk="1" fontAlgn="base" hangingPunct="1">
              <a:lnSpc>
                <a:spcPct val="95000"/>
              </a:lnSpc>
              <a:spcBef>
                <a:spcPts val="0"/>
              </a:spcBef>
              <a:spcAft>
                <a:spcPct val="0"/>
              </a:spcAft>
              <a:buClr>
                <a:schemeClr val="accent1"/>
              </a:buClr>
              <a:buSzPct val="90000"/>
              <a:buFont typeface="Wingdings" pitchFamily="2" charset="2"/>
              <a:defRPr sz="1700" i="1">
                <a:solidFill>
                  <a:schemeClr val="accent2"/>
                </a:solidFill>
                <a:latin typeface="+mn-lt"/>
                <a:ea typeface="+mn-ea"/>
                <a:cs typeface="+mn-cs"/>
              </a:defRPr>
            </a:lvl1pPr>
            <a:lvl2pPr marL="201168" indent="0" algn="l" rtl="0" eaLnBrk="1" fontAlgn="base" hangingPunct="1">
              <a:lnSpc>
                <a:spcPct val="95000"/>
              </a:lnSpc>
              <a:spcBef>
                <a:spcPts val="0"/>
              </a:spcBef>
              <a:spcAft>
                <a:spcPts val="1500"/>
              </a:spcAft>
              <a:buClr>
                <a:schemeClr val="tx1"/>
              </a:buClr>
              <a:buSzPct val="100000"/>
              <a:buFont typeface="Georgia" panose="02040502050405020303" pitchFamily="18" charset="0"/>
              <a:buNone/>
              <a:defRPr sz="1700" i="1">
                <a:solidFill>
                  <a:schemeClr val="tx1"/>
                </a:solidFill>
                <a:latin typeface="+mn-lt"/>
                <a:cs typeface="+mn-cs"/>
              </a:defRPr>
            </a:lvl2pPr>
            <a:lvl3pPr marL="201168" indent="0" algn="l" rtl="0" eaLnBrk="1" fontAlgn="base" hangingPunct="1">
              <a:lnSpc>
                <a:spcPct val="95000"/>
              </a:lnSpc>
              <a:spcBef>
                <a:spcPts val="0"/>
              </a:spcBef>
              <a:spcAft>
                <a:spcPts val="1500"/>
              </a:spcAft>
              <a:buClr>
                <a:schemeClr val="tx1"/>
              </a:buClr>
              <a:buSzPct val="100000"/>
              <a:buFont typeface="Georgia" panose="02040502050405020303" pitchFamily="18" charset="0"/>
              <a:buNone/>
              <a:defRPr sz="1500">
                <a:solidFill>
                  <a:schemeClr val="tx1"/>
                </a:solidFill>
                <a:latin typeface="+mn-lt"/>
                <a:cs typeface="+mn-cs"/>
              </a:defRPr>
            </a:lvl3pPr>
            <a:lvl4pPr marL="201168" indent="0" algn="l" rtl="0" eaLnBrk="1" fontAlgn="base" hangingPunct="1">
              <a:spcBef>
                <a:spcPts val="0"/>
              </a:spcBef>
              <a:spcAft>
                <a:spcPts val="1500"/>
              </a:spcAft>
              <a:buClr>
                <a:schemeClr val="accent2"/>
              </a:buClr>
              <a:buSzPct val="90000"/>
              <a:buFont typeface="Wingdings" panose="05000000000000000000" pitchFamily="2" charset="2"/>
              <a:buNone/>
              <a:defRPr sz="1100">
                <a:solidFill>
                  <a:schemeClr val="accent4"/>
                </a:solidFill>
                <a:latin typeface="+mn-lt"/>
                <a:cs typeface="+mn-cs"/>
              </a:defRPr>
            </a:lvl4pPr>
            <a:lvl5pPr marL="9144" indent="0" algn="l" rtl="0" eaLnBrk="1" fontAlgn="base" hangingPunct="1">
              <a:spcBef>
                <a:spcPts val="900"/>
              </a:spcBef>
              <a:spcAft>
                <a:spcPts val="0"/>
              </a:spcAft>
              <a:buClr>
                <a:schemeClr val="accent2"/>
              </a:buClr>
              <a:buFont typeface="Arial" charset="0"/>
              <a:buNone/>
              <a:defRPr sz="2000">
                <a:solidFill>
                  <a:schemeClr val="tx1"/>
                </a:solidFill>
                <a:latin typeface="+mn-lt"/>
                <a:cs typeface="+mn-cs"/>
              </a:defRPr>
            </a:lvl5pPr>
            <a:lvl6pPr marL="12096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6pPr>
            <a:lvl7pPr marL="16668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7pPr>
            <a:lvl8pPr marL="21240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8pPr>
            <a:lvl9pPr marL="25812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9pPr>
          </a:lstStyle>
          <a:p>
            <a:pPr marL="256032" lvl="3">
              <a:lnSpc>
                <a:spcPct val="105000"/>
              </a:lnSpc>
              <a:spcBef>
                <a:spcPts val="1500"/>
              </a:spcBef>
              <a:spcAft>
                <a:spcPts val="0"/>
              </a:spcAft>
            </a:pPr>
            <a:endParaRPr lang="en-US" dirty="0"/>
          </a:p>
        </p:txBody>
      </p:sp>
      <p:sp>
        <p:nvSpPr>
          <p:cNvPr id="7" name="Content Placeholder 1"/>
          <p:cNvSpPr txBox="1">
            <a:spLocks/>
          </p:cNvSpPr>
          <p:nvPr/>
        </p:nvSpPr>
        <p:spPr>
          <a:xfrm>
            <a:off x="731520" y="1268183"/>
            <a:ext cx="7772400" cy="4343400"/>
          </a:xfrm>
          <a:prstGeom prst="rect">
            <a:avLst/>
          </a:prstGeom>
        </p:spPr>
        <p:txBody>
          <a:bodyPr/>
          <a:lstStyle>
            <a:lvl1pPr marL="201168" algn="l" rtl="0" eaLnBrk="1" fontAlgn="base" hangingPunct="1">
              <a:lnSpc>
                <a:spcPct val="95000"/>
              </a:lnSpc>
              <a:spcBef>
                <a:spcPts val="1500"/>
              </a:spcBef>
              <a:spcAft>
                <a:spcPct val="0"/>
              </a:spcAft>
              <a:buClr>
                <a:schemeClr val="accent1"/>
              </a:buClr>
              <a:buSzPct val="90000"/>
              <a:buFont typeface="Wingdings" pitchFamily="2" charset="2"/>
              <a:defRPr sz="1700">
                <a:solidFill>
                  <a:schemeClr val="accent2"/>
                </a:solidFill>
                <a:latin typeface="+mn-lt"/>
                <a:ea typeface="+mn-ea"/>
                <a:cs typeface="+mn-cs"/>
              </a:defRPr>
            </a:lvl1pPr>
            <a:lvl2pPr marL="201168" indent="-227013" algn="l" rtl="0" eaLnBrk="1" fontAlgn="base" hangingPunct="1">
              <a:lnSpc>
                <a:spcPct val="95000"/>
              </a:lnSpc>
              <a:spcBef>
                <a:spcPts val="1250"/>
              </a:spcBef>
              <a:spcAft>
                <a:spcPct val="0"/>
              </a:spcAft>
              <a:buClr>
                <a:schemeClr val="tx1"/>
              </a:buClr>
              <a:buSzPct val="100000"/>
              <a:buFont typeface="Georgia" panose="02040502050405020303" pitchFamily="18" charset="0"/>
              <a:buChar char="»"/>
              <a:defRPr sz="2000">
                <a:solidFill>
                  <a:schemeClr val="tx1"/>
                </a:solidFill>
                <a:latin typeface="+mn-lt"/>
                <a:cs typeface="+mn-cs"/>
              </a:defRPr>
            </a:lvl2pPr>
            <a:lvl3pPr marL="201168" indent="-188913" algn="l" rtl="0" eaLnBrk="1" fontAlgn="base" hangingPunct="1">
              <a:spcBef>
                <a:spcPts val="900"/>
              </a:spcBef>
              <a:spcAft>
                <a:spcPts val="0"/>
              </a:spcAft>
              <a:buClr>
                <a:schemeClr val="tx1"/>
              </a:buClr>
              <a:buSzPct val="100000"/>
              <a:buFont typeface="Georgia" panose="02040502050405020303" pitchFamily="18" charset="0"/>
              <a:buChar char="»"/>
              <a:defRPr sz="2000">
                <a:solidFill>
                  <a:schemeClr val="tx1"/>
                </a:solidFill>
                <a:latin typeface="+mn-lt"/>
                <a:cs typeface="+mn-cs"/>
              </a:defRPr>
            </a:lvl3pPr>
            <a:lvl4pPr marL="201168" indent="-192024" algn="l" rtl="0" eaLnBrk="1" fontAlgn="base" hangingPunct="1">
              <a:spcBef>
                <a:spcPts val="900"/>
              </a:spcBef>
              <a:spcAft>
                <a:spcPts val="0"/>
              </a:spcAft>
              <a:buClr>
                <a:schemeClr val="accent2"/>
              </a:buClr>
              <a:buSzPct val="90000"/>
              <a:buFont typeface="Wingdings" panose="05000000000000000000" pitchFamily="2" charset="2"/>
              <a:buChar char="§"/>
              <a:defRPr sz="2000">
                <a:solidFill>
                  <a:schemeClr val="tx1"/>
                </a:solidFill>
                <a:latin typeface="+mn-lt"/>
                <a:cs typeface="+mn-cs"/>
              </a:defRPr>
            </a:lvl4pPr>
            <a:lvl5pPr marL="201168" indent="-192024" algn="l" rtl="0" eaLnBrk="1" fontAlgn="base" hangingPunct="1">
              <a:spcBef>
                <a:spcPts val="900"/>
              </a:spcBef>
              <a:spcAft>
                <a:spcPts val="0"/>
              </a:spcAft>
              <a:buClr>
                <a:schemeClr val="accent2"/>
              </a:buClr>
              <a:buFont typeface="Arial" charset="0"/>
              <a:buChar char="­"/>
              <a:defRPr sz="2000">
                <a:solidFill>
                  <a:schemeClr val="tx1"/>
                </a:solidFill>
                <a:latin typeface="+mn-lt"/>
                <a:cs typeface="+mn-cs"/>
              </a:defRPr>
            </a:lvl5pPr>
            <a:lvl6pPr marL="12096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6pPr>
            <a:lvl7pPr marL="16668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7pPr>
            <a:lvl8pPr marL="21240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8pPr>
            <a:lvl9pPr marL="25812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9pPr>
          </a:lstStyle>
          <a:p>
            <a:pPr>
              <a:spcBef>
                <a:spcPts val="1200"/>
              </a:spcBef>
            </a:pPr>
            <a:r>
              <a:rPr lang="en-US" sz="1400" b="1" kern="0" dirty="0" smtClean="0"/>
              <a:t>Reality check </a:t>
            </a:r>
          </a:p>
          <a:p>
            <a:pPr lvl="1">
              <a:spcBef>
                <a:spcPts val="1200"/>
              </a:spcBef>
              <a:buFont typeface="Arial" pitchFamily="34" charset="0"/>
              <a:buChar char="•"/>
            </a:pPr>
            <a:r>
              <a:rPr lang="en-US" sz="1400" i="1" kern="0" dirty="0" smtClean="0"/>
              <a:t>Is what we are trying to accomplish realistic? </a:t>
            </a:r>
          </a:p>
          <a:p>
            <a:pPr lvl="1">
              <a:spcBef>
                <a:spcPts val="1200"/>
              </a:spcBef>
              <a:buFont typeface="Arial" pitchFamily="34" charset="0"/>
              <a:buChar char="•"/>
            </a:pPr>
            <a:r>
              <a:rPr lang="en-US" sz="1400" i="1" kern="0" dirty="0" smtClean="0"/>
              <a:t>What are our unique strengths, and how can we build on them?</a:t>
            </a:r>
          </a:p>
          <a:p>
            <a:pPr lvl="1">
              <a:spcBef>
                <a:spcPts val="1200"/>
              </a:spcBef>
              <a:buFont typeface="Arial" pitchFamily="34" charset="0"/>
              <a:buChar char="•"/>
            </a:pPr>
            <a:r>
              <a:rPr lang="en-US" sz="1400" i="1" kern="0" dirty="0" smtClean="0"/>
              <a:t>What are our greatest sources of vulnerability, and what can we do to address or mitigate them?</a:t>
            </a:r>
          </a:p>
          <a:p>
            <a:pPr>
              <a:spcBef>
                <a:spcPts val="1200"/>
              </a:spcBef>
            </a:pPr>
            <a:r>
              <a:rPr lang="en-US" sz="1400" b="1" kern="0" dirty="0" smtClean="0"/>
              <a:t>Help to inform decisions about strategic direction </a:t>
            </a:r>
          </a:p>
          <a:p>
            <a:pPr lvl="1">
              <a:spcBef>
                <a:spcPts val="1200"/>
              </a:spcBef>
              <a:buFont typeface="Arial" pitchFamily="34" charset="0"/>
              <a:buChar char="•"/>
            </a:pPr>
            <a:r>
              <a:rPr lang="en-US" sz="1400" i="1" kern="0" dirty="0" smtClean="0"/>
              <a:t>How can we differentiate our offer from others?</a:t>
            </a:r>
          </a:p>
          <a:p>
            <a:pPr lvl="1">
              <a:spcBef>
                <a:spcPts val="1200"/>
              </a:spcBef>
              <a:buFont typeface="Arial" pitchFamily="34" charset="0"/>
              <a:buChar char="•"/>
            </a:pPr>
            <a:r>
              <a:rPr lang="en-US" sz="1400" i="1" kern="0" dirty="0" smtClean="0"/>
              <a:t>Where should we prioritize our efforts and focus attention? </a:t>
            </a:r>
          </a:p>
          <a:p>
            <a:pPr>
              <a:spcBef>
                <a:spcPts val="1200"/>
              </a:spcBef>
            </a:pPr>
            <a:r>
              <a:rPr lang="en-US" sz="1400" b="1" kern="0" dirty="0" smtClean="0"/>
              <a:t>Turn competitors into allies </a:t>
            </a:r>
          </a:p>
          <a:p>
            <a:pPr lvl="1">
              <a:spcBef>
                <a:spcPts val="1200"/>
              </a:spcBef>
              <a:buFont typeface="Arial" pitchFamily="34" charset="0"/>
              <a:buChar char="•"/>
            </a:pPr>
            <a:r>
              <a:rPr lang="en-US" sz="1400" i="1" kern="0" dirty="0" smtClean="0"/>
              <a:t>Identify those with complementary assets/skills, compatible goals</a:t>
            </a:r>
          </a:p>
          <a:p>
            <a:pPr>
              <a:buFont typeface="Arial" pitchFamily="34" charset="0"/>
              <a:buChar char="•"/>
            </a:pPr>
            <a:endParaRPr lang="en-US" sz="1400" kern="0" dirty="0"/>
          </a:p>
        </p:txBody>
      </p:sp>
    </p:spTree>
    <p:extLst>
      <p:ext uri="{BB962C8B-B14F-4D97-AF65-F5344CB8AC3E}">
        <p14:creationId xmlns:p14="http://schemas.microsoft.com/office/powerpoint/2010/main" val="316654821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352832" y="990058"/>
            <a:ext cx="4507992" cy="2126023"/>
          </a:xfrm>
        </p:spPr>
        <p:txBody>
          <a:bodyPr/>
          <a:lstStyle/>
          <a:p>
            <a:r>
              <a:rPr lang="en-US" b="1" dirty="0" smtClean="0"/>
              <a:t>Bringing it all Together</a:t>
            </a:r>
            <a:endParaRPr lang="en-US" sz="2000" dirty="0"/>
          </a:p>
          <a:p>
            <a:endParaRPr lang="en-US" dirty="0"/>
          </a:p>
        </p:txBody>
      </p:sp>
    </p:spTree>
    <p:extLst>
      <p:ext uri="{BB962C8B-B14F-4D97-AF65-F5344CB8AC3E}">
        <p14:creationId xmlns:p14="http://schemas.microsoft.com/office/powerpoint/2010/main" val="414941370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2668" y="181414"/>
            <a:ext cx="7598664" cy="514350"/>
          </a:xfrm>
        </p:spPr>
        <p:txBody>
          <a:bodyPr/>
          <a:lstStyle/>
          <a:p>
            <a:r>
              <a:rPr lang="en-US" sz="2800" dirty="0" smtClean="0"/>
              <a:t>Value assessment framework</a:t>
            </a:r>
            <a:br>
              <a:rPr lang="en-US" sz="2800" dirty="0" smtClean="0"/>
            </a:br>
            <a:r>
              <a:rPr lang="en-US" sz="2800" dirty="0"/>
              <a:t/>
            </a:r>
            <a:br>
              <a:rPr lang="en-US" sz="2800" dirty="0"/>
            </a:br>
            <a:r>
              <a:rPr lang="en-US" dirty="0" smtClean="0"/>
              <a:t> </a:t>
            </a:r>
            <a:endParaRPr lang="en-US" dirty="0"/>
          </a:p>
        </p:txBody>
      </p:sp>
      <p:sp>
        <p:nvSpPr>
          <p:cNvPr id="9" name="Text Placeholder 3"/>
          <p:cNvSpPr>
            <a:spLocks noGrp="1"/>
          </p:cNvSpPr>
          <p:nvPr/>
        </p:nvSpPr>
        <p:spPr bwMode="auto">
          <a:xfrm>
            <a:off x="652557" y="616437"/>
            <a:ext cx="7575551" cy="790568"/>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marL="201168" indent="0" algn="l" rtl="0" eaLnBrk="1" fontAlgn="base" hangingPunct="1">
              <a:lnSpc>
                <a:spcPct val="95000"/>
              </a:lnSpc>
              <a:spcBef>
                <a:spcPts val="0"/>
              </a:spcBef>
              <a:spcAft>
                <a:spcPct val="0"/>
              </a:spcAft>
              <a:buClr>
                <a:schemeClr val="accent1"/>
              </a:buClr>
              <a:buSzPct val="90000"/>
              <a:buFont typeface="Wingdings" pitchFamily="2" charset="2"/>
              <a:defRPr sz="1700" i="1">
                <a:solidFill>
                  <a:schemeClr val="accent2"/>
                </a:solidFill>
                <a:latin typeface="+mn-lt"/>
                <a:ea typeface="+mn-ea"/>
                <a:cs typeface="+mn-cs"/>
              </a:defRPr>
            </a:lvl1pPr>
            <a:lvl2pPr marL="201168" indent="0" algn="l" rtl="0" eaLnBrk="1" fontAlgn="base" hangingPunct="1">
              <a:lnSpc>
                <a:spcPct val="95000"/>
              </a:lnSpc>
              <a:spcBef>
                <a:spcPts val="0"/>
              </a:spcBef>
              <a:spcAft>
                <a:spcPts val="1500"/>
              </a:spcAft>
              <a:buClr>
                <a:schemeClr val="tx1"/>
              </a:buClr>
              <a:buSzPct val="100000"/>
              <a:buFont typeface="Georgia" panose="02040502050405020303" pitchFamily="18" charset="0"/>
              <a:buNone/>
              <a:defRPr sz="1700" i="1">
                <a:solidFill>
                  <a:schemeClr val="tx1"/>
                </a:solidFill>
                <a:latin typeface="+mn-lt"/>
                <a:cs typeface="+mn-cs"/>
              </a:defRPr>
            </a:lvl2pPr>
            <a:lvl3pPr marL="201168" indent="0" algn="l" rtl="0" eaLnBrk="1" fontAlgn="base" hangingPunct="1">
              <a:lnSpc>
                <a:spcPct val="95000"/>
              </a:lnSpc>
              <a:spcBef>
                <a:spcPts val="0"/>
              </a:spcBef>
              <a:spcAft>
                <a:spcPts val="1500"/>
              </a:spcAft>
              <a:buClr>
                <a:schemeClr val="tx1"/>
              </a:buClr>
              <a:buSzPct val="100000"/>
              <a:buFont typeface="Georgia" panose="02040502050405020303" pitchFamily="18" charset="0"/>
              <a:buNone/>
              <a:defRPr sz="1500">
                <a:solidFill>
                  <a:schemeClr val="tx1"/>
                </a:solidFill>
                <a:latin typeface="+mn-lt"/>
                <a:cs typeface="+mn-cs"/>
              </a:defRPr>
            </a:lvl3pPr>
            <a:lvl4pPr marL="201168" indent="0" algn="l" rtl="0" eaLnBrk="1" fontAlgn="base" hangingPunct="1">
              <a:spcBef>
                <a:spcPts val="0"/>
              </a:spcBef>
              <a:spcAft>
                <a:spcPts val="1500"/>
              </a:spcAft>
              <a:buClr>
                <a:schemeClr val="accent2"/>
              </a:buClr>
              <a:buSzPct val="90000"/>
              <a:buFont typeface="Wingdings" panose="05000000000000000000" pitchFamily="2" charset="2"/>
              <a:buNone/>
              <a:defRPr sz="1100">
                <a:solidFill>
                  <a:schemeClr val="accent4"/>
                </a:solidFill>
                <a:latin typeface="+mn-lt"/>
                <a:cs typeface="+mn-cs"/>
              </a:defRPr>
            </a:lvl4pPr>
            <a:lvl5pPr marL="9144" indent="0" algn="l" rtl="0" eaLnBrk="1" fontAlgn="base" hangingPunct="1">
              <a:spcBef>
                <a:spcPts val="900"/>
              </a:spcBef>
              <a:spcAft>
                <a:spcPts val="0"/>
              </a:spcAft>
              <a:buClr>
                <a:schemeClr val="accent2"/>
              </a:buClr>
              <a:buFont typeface="Arial" charset="0"/>
              <a:buNone/>
              <a:defRPr sz="2000">
                <a:solidFill>
                  <a:schemeClr val="tx1"/>
                </a:solidFill>
                <a:latin typeface="+mn-lt"/>
                <a:cs typeface="+mn-cs"/>
              </a:defRPr>
            </a:lvl5pPr>
            <a:lvl6pPr marL="12096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6pPr>
            <a:lvl7pPr marL="16668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7pPr>
            <a:lvl8pPr marL="21240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8pPr>
            <a:lvl9pPr marL="25812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9pPr>
          </a:lstStyle>
          <a:p>
            <a:pPr marL="256032" lvl="1">
              <a:spcBef>
                <a:spcPts val="1800"/>
              </a:spcBef>
              <a:spcAft>
                <a:spcPts val="0"/>
              </a:spcAft>
            </a:pPr>
            <a:endParaRPr lang="en-US" dirty="0"/>
          </a:p>
        </p:txBody>
      </p:sp>
      <p:sp>
        <p:nvSpPr>
          <p:cNvPr id="11" name="Text Placeholder 3"/>
          <p:cNvSpPr>
            <a:spLocks noGrp="1"/>
          </p:cNvSpPr>
          <p:nvPr/>
        </p:nvSpPr>
        <p:spPr bwMode="auto">
          <a:xfrm>
            <a:off x="573865" y="1936098"/>
            <a:ext cx="7575551" cy="6950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marL="201168" indent="0" algn="l" rtl="0" eaLnBrk="1" fontAlgn="base" hangingPunct="1">
              <a:lnSpc>
                <a:spcPct val="95000"/>
              </a:lnSpc>
              <a:spcBef>
                <a:spcPts val="0"/>
              </a:spcBef>
              <a:spcAft>
                <a:spcPct val="0"/>
              </a:spcAft>
              <a:buClr>
                <a:schemeClr val="accent1"/>
              </a:buClr>
              <a:buSzPct val="90000"/>
              <a:buFont typeface="Wingdings" pitchFamily="2" charset="2"/>
              <a:defRPr sz="1700" i="1">
                <a:solidFill>
                  <a:schemeClr val="accent2"/>
                </a:solidFill>
                <a:latin typeface="+mn-lt"/>
                <a:ea typeface="+mn-ea"/>
                <a:cs typeface="+mn-cs"/>
              </a:defRPr>
            </a:lvl1pPr>
            <a:lvl2pPr marL="201168" indent="0" algn="l" rtl="0" eaLnBrk="1" fontAlgn="base" hangingPunct="1">
              <a:lnSpc>
                <a:spcPct val="95000"/>
              </a:lnSpc>
              <a:spcBef>
                <a:spcPts val="0"/>
              </a:spcBef>
              <a:spcAft>
                <a:spcPts val="1500"/>
              </a:spcAft>
              <a:buClr>
                <a:schemeClr val="tx1"/>
              </a:buClr>
              <a:buSzPct val="100000"/>
              <a:buFont typeface="Georgia" panose="02040502050405020303" pitchFamily="18" charset="0"/>
              <a:buNone/>
              <a:defRPr sz="1700" i="1">
                <a:solidFill>
                  <a:schemeClr val="tx1"/>
                </a:solidFill>
                <a:latin typeface="+mn-lt"/>
                <a:cs typeface="+mn-cs"/>
              </a:defRPr>
            </a:lvl2pPr>
            <a:lvl3pPr marL="201168" indent="0" algn="l" rtl="0" eaLnBrk="1" fontAlgn="base" hangingPunct="1">
              <a:lnSpc>
                <a:spcPct val="95000"/>
              </a:lnSpc>
              <a:spcBef>
                <a:spcPts val="0"/>
              </a:spcBef>
              <a:spcAft>
                <a:spcPts val="1500"/>
              </a:spcAft>
              <a:buClr>
                <a:schemeClr val="tx1"/>
              </a:buClr>
              <a:buSzPct val="100000"/>
              <a:buFont typeface="Georgia" panose="02040502050405020303" pitchFamily="18" charset="0"/>
              <a:buNone/>
              <a:defRPr sz="1500">
                <a:solidFill>
                  <a:schemeClr val="tx1"/>
                </a:solidFill>
                <a:latin typeface="+mn-lt"/>
                <a:cs typeface="+mn-cs"/>
              </a:defRPr>
            </a:lvl3pPr>
            <a:lvl4pPr marL="201168" indent="0" algn="l" rtl="0" eaLnBrk="1" fontAlgn="base" hangingPunct="1">
              <a:spcBef>
                <a:spcPts val="0"/>
              </a:spcBef>
              <a:spcAft>
                <a:spcPts val="1500"/>
              </a:spcAft>
              <a:buClr>
                <a:schemeClr val="accent2"/>
              </a:buClr>
              <a:buSzPct val="90000"/>
              <a:buFont typeface="Wingdings" panose="05000000000000000000" pitchFamily="2" charset="2"/>
              <a:buNone/>
              <a:defRPr sz="1100">
                <a:solidFill>
                  <a:schemeClr val="accent4"/>
                </a:solidFill>
                <a:latin typeface="+mn-lt"/>
                <a:cs typeface="+mn-cs"/>
              </a:defRPr>
            </a:lvl4pPr>
            <a:lvl5pPr marL="9144" indent="0" algn="l" rtl="0" eaLnBrk="1" fontAlgn="base" hangingPunct="1">
              <a:spcBef>
                <a:spcPts val="900"/>
              </a:spcBef>
              <a:spcAft>
                <a:spcPts val="0"/>
              </a:spcAft>
              <a:buClr>
                <a:schemeClr val="accent2"/>
              </a:buClr>
              <a:buFont typeface="Arial" charset="0"/>
              <a:buNone/>
              <a:defRPr sz="2000">
                <a:solidFill>
                  <a:schemeClr val="tx1"/>
                </a:solidFill>
                <a:latin typeface="+mn-lt"/>
                <a:cs typeface="+mn-cs"/>
              </a:defRPr>
            </a:lvl5pPr>
            <a:lvl6pPr marL="12096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6pPr>
            <a:lvl7pPr marL="16668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7pPr>
            <a:lvl8pPr marL="21240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8pPr>
            <a:lvl9pPr marL="25812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9pPr>
          </a:lstStyle>
          <a:p>
            <a:pPr marL="457200" lvl="0" indent="-457200">
              <a:spcAft>
                <a:spcPts val="1200"/>
              </a:spcAft>
              <a:buFont typeface="+mj-lt"/>
              <a:buAutoNum type="arabicPeriod"/>
            </a:pPr>
            <a:endParaRPr lang="en-US" dirty="0"/>
          </a:p>
          <a:p>
            <a:endParaRPr lang="en-US" dirty="0"/>
          </a:p>
          <a:p>
            <a:pPr marL="256032" lvl="1">
              <a:spcBef>
                <a:spcPts val="1500"/>
              </a:spcBef>
              <a:spcAft>
                <a:spcPts val="0"/>
              </a:spcAft>
            </a:pPr>
            <a:r>
              <a:rPr lang="en-US" sz="2000" b="1" i="0" dirty="0" smtClean="0"/>
              <a:t> </a:t>
            </a:r>
            <a:endParaRPr lang="en-US" sz="2000" b="1" i="0" dirty="0"/>
          </a:p>
        </p:txBody>
      </p:sp>
      <p:sp>
        <p:nvSpPr>
          <p:cNvPr id="14" name="Text Placeholder 3"/>
          <p:cNvSpPr>
            <a:spLocks noGrp="1"/>
          </p:cNvSpPr>
          <p:nvPr/>
        </p:nvSpPr>
        <p:spPr bwMode="auto">
          <a:xfrm>
            <a:off x="731520" y="3898661"/>
            <a:ext cx="7575551" cy="610264"/>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marL="201168" indent="0" algn="l" rtl="0" eaLnBrk="1" fontAlgn="base" hangingPunct="1">
              <a:lnSpc>
                <a:spcPct val="95000"/>
              </a:lnSpc>
              <a:spcBef>
                <a:spcPts val="0"/>
              </a:spcBef>
              <a:spcAft>
                <a:spcPct val="0"/>
              </a:spcAft>
              <a:buClr>
                <a:schemeClr val="accent1"/>
              </a:buClr>
              <a:buSzPct val="90000"/>
              <a:buFont typeface="Wingdings" pitchFamily="2" charset="2"/>
              <a:defRPr sz="1700" i="1">
                <a:solidFill>
                  <a:schemeClr val="accent2"/>
                </a:solidFill>
                <a:latin typeface="+mn-lt"/>
                <a:ea typeface="+mn-ea"/>
                <a:cs typeface="+mn-cs"/>
              </a:defRPr>
            </a:lvl1pPr>
            <a:lvl2pPr marL="201168" indent="0" algn="l" rtl="0" eaLnBrk="1" fontAlgn="base" hangingPunct="1">
              <a:lnSpc>
                <a:spcPct val="95000"/>
              </a:lnSpc>
              <a:spcBef>
                <a:spcPts val="0"/>
              </a:spcBef>
              <a:spcAft>
                <a:spcPts val="1500"/>
              </a:spcAft>
              <a:buClr>
                <a:schemeClr val="tx1"/>
              </a:buClr>
              <a:buSzPct val="100000"/>
              <a:buFont typeface="Georgia" panose="02040502050405020303" pitchFamily="18" charset="0"/>
              <a:buNone/>
              <a:defRPr sz="1700" i="1">
                <a:solidFill>
                  <a:schemeClr val="tx1"/>
                </a:solidFill>
                <a:latin typeface="+mn-lt"/>
                <a:cs typeface="+mn-cs"/>
              </a:defRPr>
            </a:lvl2pPr>
            <a:lvl3pPr marL="201168" indent="0" algn="l" rtl="0" eaLnBrk="1" fontAlgn="base" hangingPunct="1">
              <a:lnSpc>
                <a:spcPct val="95000"/>
              </a:lnSpc>
              <a:spcBef>
                <a:spcPts val="0"/>
              </a:spcBef>
              <a:spcAft>
                <a:spcPts val="1500"/>
              </a:spcAft>
              <a:buClr>
                <a:schemeClr val="tx1"/>
              </a:buClr>
              <a:buSzPct val="100000"/>
              <a:buFont typeface="Georgia" panose="02040502050405020303" pitchFamily="18" charset="0"/>
              <a:buNone/>
              <a:defRPr sz="1500">
                <a:solidFill>
                  <a:schemeClr val="tx1"/>
                </a:solidFill>
                <a:latin typeface="+mn-lt"/>
                <a:cs typeface="+mn-cs"/>
              </a:defRPr>
            </a:lvl3pPr>
            <a:lvl4pPr marL="201168" indent="0" algn="l" rtl="0" eaLnBrk="1" fontAlgn="base" hangingPunct="1">
              <a:spcBef>
                <a:spcPts val="0"/>
              </a:spcBef>
              <a:spcAft>
                <a:spcPts val="1500"/>
              </a:spcAft>
              <a:buClr>
                <a:schemeClr val="accent2"/>
              </a:buClr>
              <a:buSzPct val="90000"/>
              <a:buFont typeface="Wingdings" panose="05000000000000000000" pitchFamily="2" charset="2"/>
              <a:buNone/>
              <a:defRPr sz="1100">
                <a:solidFill>
                  <a:schemeClr val="accent4"/>
                </a:solidFill>
                <a:latin typeface="+mn-lt"/>
                <a:cs typeface="+mn-cs"/>
              </a:defRPr>
            </a:lvl4pPr>
            <a:lvl5pPr marL="9144" indent="0" algn="l" rtl="0" eaLnBrk="1" fontAlgn="base" hangingPunct="1">
              <a:spcBef>
                <a:spcPts val="900"/>
              </a:spcBef>
              <a:spcAft>
                <a:spcPts val="0"/>
              </a:spcAft>
              <a:buClr>
                <a:schemeClr val="accent2"/>
              </a:buClr>
              <a:buFont typeface="Arial" charset="0"/>
              <a:buNone/>
              <a:defRPr sz="2000">
                <a:solidFill>
                  <a:schemeClr val="tx1"/>
                </a:solidFill>
                <a:latin typeface="+mn-lt"/>
                <a:cs typeface="+mn-cs"/>
              </a:defRPr>
            </a:lvl5pPr>
            <a:lvl6pPr marL="12096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6pPr>
            <a:lvl7pPr marL="16668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7pPr>
            <a:lvl8pPr marL="21240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8pPr>
            <a:lvl9pPr marL="25812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9pPr>
          </a:lstStyle>
          <a:p>
            <a:pPr marL="256032" lvl="3">
              <a:lnSpc>
                <a:spcPct val="105000"/>
              </a:lnSpc>
              <a:spcBef>
                <a:spcPts val="1500"/>
              </a:spcBef>
              <a:spcAft>
                <a:spcPts val="0"/>
              </a:spcAft>
            </a:pPr>
            <a:endParaRPr lang="en-US" dirty="0"/>
          </a:p>
        </p:txBody>
      </p:sp>
      <p:sp>
        <p:nvSpPr>
          <p:cNvPr id="7" name="Content Placeholder 1"/>
          <p:cNvSpPr txBox="1">
            <a:spLocks/>
          </p:cNvSpPr>
          <p:nvPr/>
        </p:nvSpPr>
        <p:spPr>
          <a:xfrm>
            <a:off x="731520" y="1268183"/>
            <a:ext cx="7772400" cy="4343400"/>
          </a:xfrm>
          <a:prstGeom prst="rect">
            <a:avLst/>
          </a:prstGeom>
        </p:spPr>
        <p:txBody>
          <a:bodyPr/>
          <a:lstStyle>
            <a:lvl1pPr marL="201168" algn="l" rtl="0" eaLnBrk="1" fontAlgn="base" hangingPunct="1">
              <a:lnSpc>
                <a:spcPct val="95000"/>
              </a:lnSpc>
              <a:spcBef>
                <a:spcPts val="1500"/>
              </a:spcBef>
              <a:spcAft>
                <a:spcPct val="0"/>
              </a:spcAft>
              <a:buClr>
                <a:schemeClr val="accent1"/>
              </a:buClr>
              <a:buSzPct val="90000"/>
              <a:buFont typeface="Wingdings" pitchFamily="2" charset="2"/>
              <a:defRPr sz="1700">
                <a:solidFill>
                  <a:schemeClr val="accent2"/>
                </a:solidFill>
                <a:latin typeface="+mn-lt"/>
                <a:ea typeface="+mn-ea"/>
                <a:cs typeface="+mn-cs"/>
              </a:defRPr>
            </a:lvl1pPr>
            <a:lvl2pPr marL="201168" indent="-227013" algn="l" rtl="0" eaLnBrk="1" fontAlgn="base" hangingPunct="1">
              <a:lnSpc>
                <a:spcPct val="95000"/>
              </a:lnSpc>
              <a:spcBef>
                <a:spcPts val="1250"/>
              </a:spcBef>
              <a:spcAft>
                <a:spcPct val="0"/>
              </a:spcAft>
              <a:buClr>
                <a:schemeClr val="tx1"/>
              </a:buClr>
              <a:buSzPct val="100000"/>
              <a:buFont typeface="Georgia" panose="02040502050405020303" pitchFamily="18" charset="0"/>
              <a:buChar char="»"/>
              <a:defRPr sz="2000">
                <a:solidFill>
                  <a:schemeClr val="tx1"/>
                </a:solidFill>
                <a:latin typeface="+mn-lt"/>
                <a:cs typeface="+mn-cs"/>
              </a:defRPr>
            </a:lvl2pPr>
            <a:lvl3pPr marL="201168" indent="-188913" algn="l" rtl="0" eaLnBrk="1" fontAlgn="base" hangingPunct="1">
              <a:spcBef>
                <a:spcPts val="900"/>
              </a:spcBef>
              <a:spcAft>
                <a:spcPts val="0"/>
              </a:spcAft>
              <a:buClr>
                <a:schemeClr val="tx1"/>
              </a:buClr>
              <a:buSzPct val="100000"/>
              <a:buFont typeface="Georgia" panose="02040502050405020303" pitchFamily="18" charset="0"/>
              <a:buChar char="»"/>
              <a:defRPr sz="2000">
                <a:solidFill>
                  <a:schemeClr val="tx1"/>
                </a:solidFill>
                <a:latin typeface="+mn-lt"/>
                <a:cs typeface="+mn-cs"/>
              </a:defRPr>
            </a:lvl3pPr>
            <a:lvl4pPr marL="201168" indent="-192024" algn="l" rtl="0" eaLnBrk="1" fontAlgn="base" hangingPunct="1">
              <a:spcBef>
                <a:spcPts val="900"/>
              </a:spcBef>
              <a:spcAft>
                <a:spcPts val="0"/>
              </a:spcAft>
              <a:buClr>
                <a:schemeClr val="accent2"/>
              </a:buClr>
              <a:buSzPct val="90000"/>
              <a:buFont typeface="Wingdings" panose="05000000000000000000" pitchFamily="2" charset="2"/>
              <a:buChar char="§"/>
              <a:defRPr sz="2000">
                <a:solidFill>
                  <a:schemeClr val="tx1"/>
                </a:solidFill>
                <a:latin typeface="+mn-lt"/>
                <a:cs typeface="+mn-cs"/>
              </a:defRPr>
            </a:lvl4pPr>
            <a:lvl5pPr marL="201168" indent="-192024" algn="l" rtl="0" eaLnBrk="1" fontAlgn="base" hangingPunct="1">
              <a:spcBef>
                <a:spcPts val="900"/>
              </a:spcBef>
              <a:spcAft>
                <a:spcPts val="0"/>
              </a:spcAft>
              <a:buClr>
                <a:schemeClr val="accent2"/>
              </a:buClr>
              <a:buFont typeface="Arial" charset="0"/>
              <a:buChar char="­"/>
              <a:defRPr sz="2000">
                <a:solidFill>
                  <a:schemeClr val="tx1"/>
                </a:solidFill>
                <a:latin typeface="+mn-lt"/>
                <a:cs typeface="+mn-cs"/>
              </a:defRPr>
            </a:lvl5pPr>
            <a:lvl6pPr marL="12096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6pPr>
            <a:lvl7pPr marL="16668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7pPr>
            <a:lvl8pPr marL="21240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8pPr>
            <a:lvl9pPr marL="25812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9pPr>
          </a:lstStyle>
          <a:p>
            <a:pPr>
              <a:buFont typeface="Arial" pitchFamily="34" charset="0"/>
              <a:buChar char="•"/>
            </a:pPr>
            <a:endParaRPr lang="en-US" sz="1400" kern="0" dirty="0"/>
          </a:p>
        </p:txBody>
      </p:sp>
      <p:sp>
        <p:nvSpPr>
          <p:cNvPr id="8" name="Text Placeholder 3"/>
          <p:cNvSpPr>
            <a:spLocks noGrp="1"/>
          </p:cNvSpPr>
          <p:nvPr/>
        </p:nvSpPr>
        <p:spPr bwMode="auto">
          <a:xfrm>
            <a:off x="573865" y="1212531"/>
            <a:ext cx="7575551" cy="6950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marL="201168" indent="0" algn="l" rtl="0" eaLnBrk="1" fontAlgn="base" hangingPunct="1">
              <a:lnSpc>
                <a:spcPct val="95000"/>
              </a:lnSpc>
              <a:spcBef>
                <a:spcPts val="0"/>
              </a:spcBef>
              <a:spcAft>
                <a:spcPct val="0"/>
              </a:spcAft>
              <a:buClr>
                <a:schemeClr val="accent1"/>
              </a:buClr>
              <a:buSzPct val="90000"/>
              <a:buFont typeface="Wingdings" pitchFamily="2" charset="2"/>
              <a:defRPr sz="1700" i="1">
                <a:solidFill>
                  <a:schemeClr val="accent2"/>
                </a:solidFill>
                <a:latin typeface="+mn-lt"/>
                <a:ea typeface="+mn-ea"/>
                <a:cs typeface="+mn-cs"/>
              </a:defRPr>
            </a:lvl1pPr>
            <a:lvl2pPr marL="201168" indent="0" algn="l" rtl="0" eaLnBrk="1" fontAlgn="base" hangingPunct="1">
              <a:lnSpc>
                <a:spcPct val="95000"/>
              </a:lnSpc>
              <a:spcBef>
                <a:spcPts val="0"/>
              </a:spcBef>
              <a:spcAft>
                <a:spcPts val="1500"/>
              </a:spcAft>
              <a:buClr>
                <a:schemeClr val="tx1"/>
              </a:buClr>
              <a:buSzPct val="100000"/>
              <a:buFont typeface="Georgia" panose="02040502050405020303" pitchFamily="18" charset="0"/>
              <a:buNone/>
              <a:defRPr sz="1700" i="1">
                <a:solidFill>
                  <a:schemeClr val="tx1"/>
                </a:solidFill>
                <a:latin typeface="+mn-lt"/>
                <a:cs typeface="+mn-cs"/>
              </a:defRPr>
            </a:lvl2pPr>
            <a:lvl3pPr marL="201168" indent="0" algn="l" rtl="0" eaLnBrk="1" fontAlgn="base" hangingPunct="1">
              <a:lnSpc>
                <a:spcPct val="95000"/>
              </a:lnSpc>
              <a:spcBef>
                <a:spcPts val="0"/>
              </a:spcBef>
              <a:spcAft>
                <a:spcPts val="1500"/>
              </a:spcAft>
              <a:buClr>
                <a:schemeClr val="tx1"/>
              </a:buClr>
              <a:buSzPct val="100000"/>
              <a:buFont typeface="Georgia" panose="02040502050405020303" pitchFamily="18" charset="0"/>
              <a:buNone/>
              <a:defRPr sz="1500">
                <a:solidFill>
                  <a:schemeClr val="tx1"/>
                </a:solidFill>
                <a:latin typeface="+mn-lt"/>
                <a:cs typeface="+mn-cs"/>
              </a:defRPr>
            </a:lvl3pPr>
            <a:lvl4pPr marL="201168" indent="0" algn="l" rtl="0" eaLnBrk="1" fontAlgn="base" hangingPunct="1">
              <a:spcBef>
                <a:spcPts val="0"/>
              </a:spcBef>
              <a:spcAft>
                <a:spcPts val="1500"/>
              </a:spcAft>
              <a:buClr>
                <a:schemeClr val="accent2"/>
              </a:buClr>
              <a:buSzPct val="90000"/>
              <a:buFont typeface="Wingdings" panose="05000000000000000000" pitchFamily="2" charset="2"/>
              <a:buNone/>
              <a:defRPr sz="1100">
                <a:solidFill>
                  <a:schemeClr val="accent4"/>
                </a:solidFill>
                <a:latin typeface="+mn-lt"/>
                <a:cs typeface="+mn-cs"/>
              </a:defRPr>
            </a:lvl4pPr>
            <a:lvl5pPr marL="9144" indent="0" algn="l" rtl="0" eaLnBrk="1" fontAlgn="base" hangingPunct="1">
              <a:spcBef>
                <a:spcPts val="900"/>
              </a:spcBef>
              <a:spcAft>
                <a:spcPts val="0"/>
              </a:spcAft>
              <a:buClr>
                <a:schemeClr val="accent2"/>
              </a:buClr>
              <a:buFont typeface="Arial" charset="0"/>
              <a:buNone/>
              <a:defRPr sz="2000">
                <a:solidFill>
                  <a:schemeClr val="tx1"/>
                </a:solidFill>
                <a:latin typeface="+mn-lt"/>
                <a:cs typeface="+mn-cs"/>
              </a:defRPr>
            </a:lvl5pPr>
            <a:lvl6pPr marL="12096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6pPr>
            <a:lvl7pPr marL="16668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7pPr>
            <a:lvl8pPr marL="21240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8pPr>
            <a:lvl9pPr marL="25812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9pPr>
          </a:lstStyle>
          <a:p>
            <a:r>
              <a:rPr lang="en-US" dirty="0" smtClean="0"/>
              <a:t>Short presentation on using information gathered to create funding model. </a:t>
            </a:r>
            <a:endParaRPr lang="en-US" dirty="0"/>
          </a:p>
          <a:p>
            <a:pPr marL="256032" lvl="1">
              <a:spcBef>
                <a:spcPts val="1500"/>
              </a:spcBef>
              <a:spcAft>
                <a:spcPts val="0"/>
              </a:spcAft>
            </a:pPr>
            <a:r>
              <a:rPr lang="en-US" sz="2000" b="1" i="0" dirty="0" smtClean="0"/>
              <a:t> </a:t>
            </a:r>
            <a:endParaRPr lang="en-US" sz="2000" b="1" i="0" dirty="0"/>
          </a:p>
        </p:txBody>
      </p:sp>
      <p:pic>
        <p:nvPicPr>
          <p:cNvPr id="4" name="Picture 3"/>
          <p:cNvPicPr>
            <a:picLocks noChangeAspect="1"/>
          </p:cNvPicPr>
          <p:nvPr/>
        </p:nvPicPr>
        <p:blipFill>
          <a:blip r:embed="rId2"/>
          <a:stretch>
            <a:fillRect/>
          </a:stretch>
        </p:blipFill>
        <p:spPr>
          <a:xfrm>
            <a:off x="390207" y="4116483"/>
            <a:ext cx="8258175" cy="1066800"/>
          </a:xfrm>
          <a:prstGeom prst="rect">
            <a:avLst/>
          </a:prstGeom>
        </p:spPr>
      </p:pic>
      <p:pic>
        <p:nvPicPr>
          <p:cNvPr id="3" name="Picture 2"/>
          <p:cNvPicPr>
            <a:picLocks noChangeAspect="1"/>
          </p:cNvPicPr>
          <p:nvPr/>
        </p:nvPicPr>
        <p:blipFill>
          <a:blip r:embed="rId3"/>
          <a:stretch>
            <a:fillRect/>
          </a:stretch>
        </p:blipFill>
        <p:spPr>
          <a:xfrm>
            <a:off x="447675" y="580813"/>
            <a:ext cx="8248650" cy="3714750"/>
          </a:xfrm>
          <a:prstGeom prst="rect">
            <a:avLst/>
          </a:prstGeom>
        </p:spPr>
      </p:pic>
    </p:spTree>
    <p:extLst>
      <p:ext uri="{BB962C8B-B14F-4D97-AF65-F5344CB8AC3E}">
        <p14:creationId xmlns:p14="http://schemas.microsoft.com/office/powerpoint/2010/main" val="34674403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US" dirty="0" smtClean="0"/>
              <a:t>Grant-funded projects rarely “fail”…</a:t>
            </a:r>
            <a:endParaRPr lang="en-US" dirty="0"/>
          </a:p>
        </p:txBody>
      </p:sp>
      <p:sp>
        <p:nvSpPr>
          <p:cNvPr id="3" name="Text Placeholder 2"/>
          <p:cNvSpPr>
            <a:spLocks noGrp="1"/>
          </p:cNvSpPr>
          <p:nvPr>
            <p:ph type="body" sz="quarter" idx="16"/>
          </p:nvPr>
        </p:nvSpPr>
        <p:spPr/>
        <p:txBody>
          <a:bodyPr/>
          <a:lstStyle/>
          <a:p>
            <a:r>
              <a:rPr lang="en-US" sz="3200" dirty="0" smtClean="0"/>
              <a:t>		…but is that good enough?</a:t>
            </a:r>
            <a:r>
              <a:rPr lang="en-US" sz="3200" dirty="0" smtClean="0">
                <a:solidFill>
                  <a:schemeClr val="accent3"/>
                </a:solidFill>
              </a:rPr>
              <a:t>?</a:t>
            </a:r>
            <a:endParaRPr lang="en-US" sz="3200" dirty="0">
              <a:solidFill>
                <a:schemeClr val="accent3"/>
              </a:solidFill>
            </a:endParaRPr>
          </a:p>
        </p:txBody>
      </p:sp>
    </p:spTree>
    <p:extLst>
      <p:ext uri="{BB962C8B-B14F-4D97-AF65-F5344CB8AC3E}">
        <p14:creationId xmlns:p14="http://schemas.microsoft.com/office/powerpoint/2010/main" val="396617694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6384" y="328179"/>
            <a:ext cx="4507992" cy="514350"/>
          </a:xfrm>
        </p:spPr>
        <p:txBody>
          <a:bodyPr/>
          <a:lstStyle/>
          <a:p>
            <a:r>
              <a:rPr lang="en-US" dirty="0" smtClean="0"/>
              <a:t>Case Study</a:t>
            </a:r>
            <a:endParaRPr lang="en-US" dirty="0"/>
          </a:p>
        </p:txBody>
      </p:sp>
      <p:sp>
        <p:nvSpPr>
          <p:cNvPr id="7" name="Text Placeholder 2"/>
          <p:cNvSpPr>
            <a:spLocks noGrp="1"/>
          </p:cNvSpPr>
          <p:nvPr/>
        </p:nvSpPr>
        <p:spPr bwMode="auto">
          <a:xfrm>
            <a:off x="786384" y="842529"/>
            <a:ext cx="4507992" cy="3810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marL="201168" algn="l" rtl="0" eaLnBrk="1" fontAlgn="base" hangingPunct="1">
              <a:lnSpc>
                <a:spcPct val="95000"/>
              </a:lnSpc>
              <a:spcBef>
                <a:spcPts val="1500"/>
              </a:spcBef>
              <a:spcAft>
                <a:spcPct val="0"/>
              </a:spcAft>
              <a:buClr>
                <a:schemeClr val="accent1"/>
              </a:buClr>
              <a:buSzPct val="90000"/>
              <a:buFont typeface="Wingdings" pitchFamily="2" charset="2"/>
              <a:defRPr sz="2400" b="1" cap="all" baseline="0">
                <a:solidFill>
                  <a:schemeClr val="accent1"/>
                </a:solidFill>
                <a:latin typeface="+mj-lt"/>
                <a:ea typeface="+mn-ea"/>
                <a:cs typeface="+mn-cs"/>
              </a:defRPr>
            </a:lvl1pPr>
            <a:lvl2pPr marL="201168" indent="-227013" algn="l" rtl="0" eaLnBrk="1" fontAlgn="base" hangingPunct="1">
              <a:lnSpc>
                <a:spcPct val="95000"/>
              </a:lnSpc>
              <a:spcBef>
                <a:spcPts val="1250"/>
              </a:spcBef>
              <a:spcAft>
                <a:spcPct val="0"/>
              </a:spcAft>
              <a:buClr>
                <a:schemeClr val="tx1"/>
              </a:buClr>
              <a:buSzPct val="100000"/>
              <a:buFont typeface="Georgia" panose="02040502050405020303" pitchFamily="18" charset="0"/>
              <a:buChar char="»"/>
              <a:defRPr sz="2000">
                <a:solidFill>
                  <a:schemeClr val="tx1"/>
                </a:solidFill>
                <a:latin typeface="+mn-lt"/>
                <a:cs typeface="+mn-cs"/>
              </a:defRPr>
            </a:lvl2pPr>
            <a:lvl3pPr marL="201168" indent="-188913" algn="l" rtl="0" eaLnBrk="1" fontAlgn="base" hangingPunct="1">
              <a:spcBef>
                <a:spcPts val="900"/>
              </a:spcBef>
              <a:spcAft>
                <a:spcPts val="0"/>
              </a:spcAft>
              <a:buClr>
                <a:schemeClr val="tx1"/>
              </a:buClr>
              <a:buSzPct val="100000"/>
              <a:buFont typeface="Georgia" panose="02040502050405020303" pitchFamily="18" charset="0"/>
              <a:buChar char="»"/>
              <a:defRPr sz="2000">
                <a:solidFill>
                  <a:schemeClr val="tx1"/>
                </a:solidFill>
                <a:latin typeface="+mn-lt"/>
                <a:cs typeface="+mn-cs"/>
              </a:defRPr>
            </a:lvl3pPr>
            <a:lvl4pPr marL="201168" indent="-192024" algn="l" rtl="0" eaLnBrk="1" fontAlgn="base" hangingPunct="1">
              <a:spcBef>
                <a:spcPts val="900"/>
              </a:spcBef>
              <a:spcAft>
                <a:spcPts val="0"/>
              </a:spcAft>
              <a:buClr>
                <a:schemeClr val="accent2"/>
              </a:buClr>
              <a:buSzPct val="90000"/>
              <a:buFont typeface="Wingdings" panose="05000000000000000000" pitchFamily="2" charset="2"/>
              <a:buChar char="§"/>
              <a:defRPr sz="2000">
                <a:solidFill>
                  <a:schemeClr val="tx1"/>
                </a:solidFill>
                <a:latin typeface="+mn-lt"/>
                <a:cs typeface="+mn-cs"/>
              </a:defRPr>
            </a:lvl4pPr>
            <a:lvl5pPr marL="201168" indent="-192024" algn="l" rtl="0" eaLnBrk="1" fontAlgn="base" hangingPunct="1">
              <a:spcBef>
                <a:spcPts val="900"/>
              </a:spcBef>
              <a:spcAft>
                <a:spcPts val="0"/>
              </a:spcAft>
              <a:buClr>
                <a:schemeClr val="accent2"/>
              </a:buClr>
              <a:buFont typeface="Arial" charset="0"/>
              <a:buChar char="­"/>
              <a:defRPr sz="2000">
                <a:solidFill>
                  <a:schemeClr val="tx1"/>
                </a:solidFill>
                <a:latin typeface="+mn-lt"/>
                <a:cs typeface="+mn-cs"/>
              </a:defRPr>
            </a:lvl5pPr>
            <a:lvl6pPr marL="12096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6pPr>
            <a:lvl7pPr marL="16668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7pPr>
            <a:lvl8pPr marL="21240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8pPr>
            <a:lvl9pPr marL="25812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9pPr>
          </a:lstStyle>
          <a:p>
            <a:r>
              <a:rPr lang="en-US" dirty="0" smtClean="0"/>
              <a:t>Stanford encyclopedia of philosophy</a:t>
            </a:r>
            <a:endParaRPr lang="en-US" dirty="0"/>
          </a:p>
        </p:txBody>
      </p:sp>
      <p:pic>
        <p:nvPicPr>
          <p:cNvPr id="12" name="Picture 2"/>
          <p:cNvPicPr>
            <a:picLocks noChangeAspect="1" noChangeArrowheads="1"/>
          </p:cNvPicPr>
          <p:nvPr/>
        </p:nvPicPr>
        <p:blipFill rotWithShape="1">
          <a:blip r:embed="rId3" cstate="print"/>
          <a:srcRect t="-6046" b="32021"/>
          <a:stretch/>
        </p:blipFill>
        <p:spPr bwMode="auto">
          <a:xfrm>
            <a:off x="623778" y="1704910"/>
            <a:ext cx="7705059" cy="3438590"/>
          </a:xfrm>
          <a:prstGeom prst="rect">
            <a:avLst/>
          </a:prstGeom>
          <a:noFill/>
          <a:ln w="9525">
            <a:solidFill>
              <a:schemeClr val="tx1"/>
            </a:solidFill>
            <a:miter lim="800000"/>
            <a:headEnd/>
            <a:tailEnd/>
          </a:ln>
        </p:spPr>
      </p:pic>
    </p:spTree>
    <p:extLst>
      <p:ext uri="{BB962C8B-B14F-4D97-AF65-F5344CB8AC3E}">
        <p14:creationId xmlns:p14="http://schemas.microsoft.com/office/powerpoint/2010/main" val="142389581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8093" y="315936"/>
            <a:ext cx="8082091" cy="514350"/>
          </a:xfrm>
        </p:spPr>
        <p:txBody>
          <a:bodyPr/>
          <a:lstStyle/>
          <a:p>
            <a:r>
              <a:rPr lang="en-US" dirty="0" smtClean="0"/>
              <a:t>SEP’s Sustainability Plan Includes:</a:t>
            </a:r>
            <a:br>
              <a:rPr lang="en-US" dirty="0" smtClean="0"/>
            </a:br>
            <a:r>
              <a:rPr lang="en-US" dirty="0" smtClean="0"/>
              <a:t/>
            </a:r>
            <a:br>
              <a:rPr lang="en-US" dirty="0" smtClean="0"/>
            </a:br>
            <a:endParaRPr lang="en-US" dirty="0"/>
          </a:p>
        </p:txBody>
      </p:sp>
      <p:sp>
        <p:nvSpPr>
          <p:cNvPr id="9" name="Text Placeholder 3"/>
          <p:cNvSpPr>
            <a:spLocks noGrp="1"/>
          </p:cNvSpPr>
          <p:nvPr/>
        </p:nvSpPr>
        <p:spPr bwMode="auto">
          <a:xfrm>
            <a:off x="636927" y="1268183"/>
            <a:ext cx="7575551" cy="790568"/>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marL="201168" indent="0" algn="l" rtl="0" eaLnBrk="1" fontAlgn="base" hangingPunct="1">
              <a:lnSpc>
                <a:spcPct val="95000"/>
              </a:lnSpc>
              <a:spcBef>
                <a:spcPts val="0"/>
              </a:spcBef>
              <a:spcAft>
                <a:spcPct val="0"/>
              </a:spcAft>
              <a:buClr>
                <a:schemeClr val="accent1"/>
              </a:buClr>
              <a:buSzPct val="90000"/>
              <a:buFont typeface="Wingdings" pitchFamily="2" charset="2"/>
              <a:defRPr sz="1700" i="1">
                <a:solidFill>
                  <a:schemeClr val="accent2"/>
                </a:solidFill>
                <a:latin typeface="+mn-lt"/>
                <a:ea typeface="+mn-ea"/>
                <a:cs typeface="+mn-cs"/>
              </a:defRPr>
            </a:lvl1pPr>
            <a:lvl2pPr marL="201168" indent="0" algn="l" rtl="0" eaLnBrk="1" fontAlgn="base" hangingPunct="1">
              <a:lnSpc>
                <a:spcPct val="95000"/>
              </a:lnSpc>
              <a:spcBef>
                <a:spcPts val="0"/>
              </a:spcBef>
              <a:spcAft>
                <a:spcPts val="1500"/>
              </a:spcAft>
              <a:buClr>
                <a:schemeClr val="tx1"/>
              </a:buClr>
              <a:buSzPct val="100000"/>
              <a:buFont typeface="Georgia" panose="02040502050405020303" pitchFamily="18" charset="0"/>
              <a:buNone/>
              <a:defRPr sz="1700" i="1">
                <a:solidFill>
                  <a:schemeClr val="tx1"/>
                </a:solidFill>
                <a:latin typeface="+mn-lt"/>
                <a:cs typeface="+mn-cs"/>
              </a:defRPr>
            </a:lvl2pPr>
            <a:lvl3pPr marL="201168" indent="0" algn="l" rtl="0" eaLnBrk="1" fontAlgn="base" hangingPunct="1">
              <a:lnSpc>
                <a:spcPct val="95000"/>
              </a:lnSpc>
              <a:spcBef>
                <a:spcPts val="0"/>
              </a:spcBef>
              <a:spcAft>
                <a:spcPts val="1500"/>
              </a:spcAft>
              <a:buClr>
                <a:schemeClr val="tx1"/>
              </a:buClr>
              <a:buSzPct val="100000"/>
              <a:buFont typeface="Georgia" panose="02040502050405020303" pitchFamily="18" charset="0"/>
              <a:buNone/>
              <a:defRPr sz="1500">
                <a:solidFill>
                  <a:schemeClr val="tx1"/>
                </a:solidFill>
                <a:latin typeface="+mn-lt"/>
                <a:cs typeface="+mn-cs"/>
              </a:defRPr>
            </a:lvl3pPr>
            <a:lvl4pPr marL="201168" indent="0" algn="l" rtl="0" eaLnBrk="1" fontAlgn="base" hangingPunct="1">
              <a:spcBef>
                <a:spcPts val="0"/>
              </a:spcBef>
              <a:spcAft>
                <a:spcPts val="1500"/>
              </a:spcAft>
              <a:buClr>
                <a:schemeClr val="accent2"/>
              </a:buClr>
              <a:buSzPct val="90000"/>
              <a:buFont typeface="Wingdings" panose="05000000000000000000" pitchFamily="2" charset="2"/>
              <a:buNone/>
              <a:defRPr sz="1100">
                <a:solidFill>
                  <a:schemeClr val="accent4"/>
                </a:solidFill>
                <a:latin typeface="+mn-lt"/>
                <a:cs typeface="+mn-cs"/>
              </a:defRPr>
            </a:lvl4pPr>
            <a:lvl5pPr marL="9144" indent="0" algn="l" rtl="0" eaLnBrk="1" fontAlgn="base" hangingPunct="1">
              <a:spcBef>
                <a:spcPts val="900"/>
              </a:spcBef>
              <a:spcAft>
                <a:spcPts val="0"/>
              </a:spcAft>
              <a:buClr>
                <a:schemeClr val="accent2"/>
              </a:buClr>
              <a:buFont typeface="Arial" charset="0"/>
              <a:buNone/>
              <a:defRPr sz="2000">
                <a:solidFill>
                  <a:schemeClr val="tx1"/>
                </a:solidFill>
                <a:latin typeface="+mn-lt"/>
                <a:cs typeface="+mn-cs"/>
              </a:defRPr>
            </a:lvl5pPr>
            <a:lvl6pPr marL="12096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6pPr>
            <a:lvl7pPr marL="16668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7pPr>
            <a:lvl8pPr marL="21240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8pPr>
            <a:lvl9pPr marL="25812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9pPr>
          </a:lstStyle>
          <a:p>
            <a:pPr marL="256032" lvl="1">
              <a:spcBef>
                <a:spcPts val="1800"/>
              </a:spcBef>
              <a:spcAft>
                <a:spcPts val="0"/>
              </a:spcAft>
            </a:pPr>
            <a:endParaRPr lang="en-US" dirty="0"/>
          </a:p>
        </p:txBody>
      </p:sp>
      <p:sp>
        <p:nvSpPr>
          <p:cNvPr id="11" name="Text Placeholder 3"/>
          <p:cNvSpPr>
            <a:spLocks noGrp="1"/>
          </p:cNvSpPr>
          <p:nvPr/>
        </p:nvSpPr>
        <p:spPr bwMode="auto">
          <a:xfrm>
            <a:off x="636927" y="2058751"/>
            <a:ext cx="7575551" cy="6950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marL="201168" indent="0" algn="l" rtl="0" eaLnBrk="1" fontAlgn="base" hangingPunct="1">
              <a:lnSpc>
                <a:spcPct val="95000"/>
              </a:lnSpc>
              <a:spcBef>
                <a:spcPts val="0"/>
              </a:spcBef>
              <a:spcAft>
                <a:spcPct val="0"/>
              </a:spcAft>
              <a:buClr>
                <a:schemeClr val="accent1"/>
              </a:buClr>
              <a:buSzPct val="90000"/>
              <a:buFont typeface="Wingdings" pitchFamily="2" charset="2"/>
              <a:defRPr sz="1700" i="1">
                <a:solidFill>
                  <a:schemeClr val="accent2"/>
                </a:solidFill>
                <a:latin typeface="+mn-lt"/>
                <a:ea typeface="+mn-ea"/>
                <a:cs typeface="+mn-cs"/>
              </a:defRPr>
            </a:lvl1pPr>
            <a:lvl2pPr marL="201168" indent="0" algn="l" rtl="0" eaLnBrk="1" fontAlgn="base" hangingPunct="1">
              <a:lnSpc>
                <a:spcPct val="95000"/>
              </a:lnSpc>
              <a:spcBef>
                <a:spcPts val="0"/>
              </a:spcBef>
              <a:spcAft>
                <a:spcPts val="1500"/>
              </a:spcAft>
              <a:buClr>
                <a:schemeClr val="tx1"/>
              </a:buClr>
              <a:buSzPct val="100000"/>
              <a:buFont typeface="Georgia" panose="02040502050405020303" pitchFamily="18" charset="0"/>
              <a:buNone/>
              <a:defRPr sz="1700" i="1">
                <a:solidFill>
                  <a:schemeClr val="tx1"/>
                </a:solidFill>
                <a:latin typeface="+mn-lt"/>
                <a:cs typeface="+mn-cs"/>
              </a:defRPr>
            </a:lvl2pPr>
            <a:lvl3pPr marL="201168" indent="0" algn="l" rtl="0" eaLnBrk="1" fontAlgn="base" hangingPunct="1">
              <a:lnSpc>
                <a:spcPct val="95000"/>
              </a:lnSpc>
              <a:spcBef>
                <a:spcPts val="0"/>
              </a:spcBef>
              <a:spcAft>
                <a:spcPts val="1500"/>
              </a:spcAft>
              <a:buClr>
                <a:schemeClr val="tx1"/>
              </a:buClr>
              <a:buSzPct val="100000"/>
              <a:buFont typeface="Georgia" panose="02040502050405020303" pitchFamily="18" charset="0"/>
              <a:buNone/>
              <a:defRPr sz="1500">
                <a:solidFill>
                  <a:schemeClr val="tx1"/>
                </a:solidFill>
                <a:latin typeface="+mn-lt"/>
                <a:cs typeface="+mn-cs"/>
              </a:defRPr>
            </a:lvl3pPr>
            <a:lvl4pPr marL="201168" indent="0" algn="l" rtl="0" eaLnBrk="1" fontAlgn="base" hangingPunct="1">
              <a:spcBef>
                <a:spcPts val="0"/>
              </a:spcBef>
              <a:spcAft>
                <a:spcPts val="1500"/>
              </a:spcAft>
              <a:buClr>
                <a:schemeClr val="accent2"/>
              </a:buClr>
              <a:buSzPct val="90000"/>
              <a:buFont typeface="Wingdings" panose="05000000000000000000" pitchFamily="2" charset="2"/>
              <a:buNone/>
              <a:defRPr sz="1100">
                <a:solidFill>
                  <a:schemeClr val="accent4"/>
                </a:solidFill>
                <a:latin typeface="+mn-lt"/>
                <a:cs typeface="+mn-cs"/>
              </a:defRPr>
            </a:lvl4pPr>
            <a:lvl5pPr marL="9144" indent="0" algn="l" rtl="0" eaLnBrk="1" fontAlgn="base" hangingPunct="1">
              <a:spcBef>
                <a:spcPts val="900"/>
              </a:spcBef>
              <a:spcAft>
                <a:spcPts val="0"/>
              </a:spcAft>
              <a:buClr>
                <a:schemeClr val="accent2"/>
              </a:buClr>
              <a:buFont typeface="Arial" charset="0"/>
              <a:buNone/>
              <a:defRPr sz="2000">
                <a:solidFill>
                  <a:schemeClr val="tx1"/>
                </a:solidFill>
                <a:latin typeface="+mn-lt"/>
                <a:cs typeface="+mn-cs"/>
              </a:defRPr>
            </a:lvl5pPr>
            <a:lvl6pPr marL="12096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6pPr>
            <a:lvl7pPr marL="16668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7pPr>
            <a:lvl8pPr marL="21240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8pPr>
            <a:lvl9pPr marL="25812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9pPr>
          </a:lstStyle>
          <a:p>
            <a:endParaRPr lang="en-US" dirty="0"/>
          </a:p>
          <a:p>
            <a:pPr marL="256032" lvl="1">
              <a:spcBef>
                <a:spcPts val="1500"/>
              </a:spcBef>
              <a:spcAft>
                <a:spcPts val="0"/>
              </a:spcAft>
            </a:pPr>
            <a:r>
              <a:rPr lang="en-US" sz="2000" b="1" i="0" dirty="0" smtClean="0"/>
              <a:t> </a:t>
            </a:r>
            <a:endParaRPr lang="en-US" sz="2000" b="1" i="0" dirty="0"/>
          </a:p>
        </p:txBody>
      </p:sp>
      <p:sp>
        <p:nvSpPr>
          <p:cNvPr id="14" name="Text Placeholder 3"/>
          <p:cNvSpPr>
            <a:spLocks noGrp="1"/>
          </p:cNvSpPr>
          <p:nvPr/>
        </p:nvSpPr>
        <p:spPr bwMode="auto">
          <a:xfrm>
            <a:off x="731520" y="3898661"/>
            <a:ext cx="7575551" cy="610264"/>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marL="201168" indent="0" algn="l" rtl="0" eaLnBrk="1" fontAlgn="base" hangingPunct="1">
              <a:lnSpc>
                <a:spcPct val="95000"/>
              </a:lnSpc>
              <a:spcBef>
                <a:spcPts val="0"/>
              </a:spcBef>
              <a:spcAft>
                <a:spcPct val="0"/>
              </a:spcAft>
              <a:buClr>
                <a:schemeClr val="accent1"/>
              </a:buClr>
              <a:buSzPct val="90000"/>
              <a:buFont typeface="Wingdings" pitchFamily="2" charset="2"/>
              <a:defRPr sz="1700" i="1">
                <a:solidFill>
                  <a:schemeClr val="accent2"/>
                </a:solidFill>
                <a:latin typeface="+mn-lt"/>
                <a:ea typeface="+mn-ea"/>
                <a:cs typeface="+mn-cs"/>
              </a:defRPr>
            </a:lvl1pPr>
            <a:lvl2pPr marL="201168" indent="0" algn="l" rtl="0" eaLnBrk="1" fontAlgn="base" hangingPunct="1">
              <a:lnSpc>
                <a:spcPct val="95000"/>
              </a:lnSpc>
              <a:spcBef>
                <a:spcPts val="0"/>
              </a:spcBef>
              <a:spcAft>
                <a:spcPts val="1500"/>
              </a:spcAft>
              <a:buClr>
                <a:schemeClr val="tx1"/>
              </a:buClr>
              <a:buSzPct val="100000"/>
              <a:buFont typeface="Georgia" panose="02040502050405020303" pitchFamily="18" charset="0"/>
              <a:buNone/>
              <a:defRPr sz="1700" i="1">
                <a:solidFill>
                  <a:schemeClr val="tx1"/>
                </a:solidFill>
                <a:latin typeface="+mn-lt"/>
                <a:cs typeface="+mn-cs"/>
              </a:defRPr>
            </a:lvl2pPr>
            <a:lvl3pPr marL="201168" indent="0" algn="l" rtl="0" eaLnBrk="1" fontAlgn="base" hangingPunct="1">
              <a:lnSpc>
                <a:spcPct val="95000"/>
              </a:lnSpc>
              <a:spcBef>
                <a:spcPts val="0"/>
              </a:spcBef>
              <a:spcAft>
                <a:spcPts val="1500"/>
              </a:spcAft>
              <a:buClr>
                <a:schemeClr val="tx1"/>
              </a:buClr>
              <a:buSzPct val="100000"/>
              <a:buFont typeface="Georgia" panose="02040502050405020303" pitchFamily="18" charset="0"/>
              <a:buNone/>
              <a:defRPr sz="1500">
                <a:solidFill>
                  <a:schemeClr val="tx1"/>
                </a:solidFill>
                <a:latin typeface="+mn-lt"/>
                <a:cs typeface="+mn-cs"/>
              </a:defRPr>
            </a:lvl3pPr>
            <a:lvl4pPr marL="201168" indent="0" algn="l" rtl="0" eaLnBrk="1" fontAlgn="base" hangingPunct="1">
              <a:spcBef>
                <a:spcPts val="0"/>
              </a:spcBef>
              <a:spcAft>
                <a:spcPts val="1500"/>
              </a:spcAft>
              <a:buClr>
                <a:schemeClr val="accent2"/>
              </a:buClr>
              <a:buSzPct val="90000"/>
              <a:buFont typeface="Wingdings" panose="05000000000000000000" pitchFamily="2" charset="2"/>
              <a:buNone/>
              <a:defRPr sz="1100">
                <a:solidFill>
                  <a:schemeClr val="accent4"/>
                </a:solidFill>
                <a:latin typeface="+mn-lt"/>
                <a:cs typeface="+mn-cs"/>
              </a:defRPr>
            </a:lvl4pPr>
            <a:lvl5pPr marL="9144" indent="0" algn="l" rtl="0" eaLnBrk="1" fontAlgn="base" hangingPunct="1">
              <a:spcBef>
                <a:spcPts val="900"/>
              </a:spcBef>
              <a:spcAft>
                <a:spcPts val="0"/>
              </a:spcAft>
              <a:buClr>
                <a:schemeClr val="accent2"/>
              </a:buClr>
              <a:buFont typeface="Arial" charset="0"/>
              <a:buNone/>
              <a:defRPr sz="2000">
                <a:solidFill>
                  <a:schemeClr val="tx1"/>
                </a:solidFill>
                <a:latin typeface="+mn-lt"/>
                <a:cs typeface="+mn-cs"/>
              </a:defRPr>
            </a:lvl5pPr>
            <a:lvl6pPr marL="12096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6pPr>
            <a:lvl7pPr marL="16668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7pPr>
            <a:lvl8pPr marL="21240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8pPr>
            <a:lvl9pPr marL="25812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9pPr>
          </a:lstStyle>
          <a:p>
            <a:pPr marL="256032" lvl="3">
              <a:lnSpc>
                <a:spcPct val="105000"/>
              </a:lnSpc>
              <a:spcBef>
                <a:spcPts val="1500"/>
              </a:spcBef>
              <a:spcAft>
                <a:spcPts val="0"/>
              </a:spcAft>
            </a:pPr>
            <a:endParaRPr lang="en-US" dirty="0"/>
          </a:p>
        </p:txBody>
      </p:sp>
      <p:sp>
        <p:nvSpPr>
          <p:cNvPr id="6" name="Content Placeholder 3"/>
          <p:cNvSpPr txBox="1">
            <a:spLocks/>
          </p:cNvSpPr>
          <p:nvPr/>
        </p:nvSpPr>
        <p:spPr>
          <a:xfrm>
            <a:off x="479107" y="2153609"/>
            <a:ext cx="4040188" cy="3951288"/>
          </a:xfrm>
          <a:prstGeom prst="rect">
            <a:avLst/>
          </a:prstGeom>
        </p:spPr>
        <p:txBody>
          <a:bodyPr/>
          <a:lstStyle>
            <a:lvl1pPr marL="201168" algn="l" rtl="0" eaLnBrk="1" fontAlgn="base" hangingPunct="1">
              <a:lnSpc>
                <a:spcPct val="95000"/>
              </a:lnSpc>
              <a:spcBef>
                <a:spcPts val="1500"/>
              </a:spcBef>
              <a:spcAft>
                <a:spcPct val="0"/>
              </a:spcAft>
              <a:buClr>
                <a:schemeClr val="accent1"/>
              </a:buClr>
              <a:buSzPct val="90000"/>
              <a:buFont typeface="Wingdings" pitchFamily="2" charset="2"/>
              <a:defRPr sz="1700">
                <a:solidFill>
                  <a:schemeClr val="accent2"/>
                </a:solidFill>
                <a:latin typeface="+mn-lt"/>
                <a:ea typeface="+mn-ea"/>
                <a:cs typeface="+mn-cs"/>
              </a:defRPr>
            </a:lvl1pPr>
            <a:lvl2pPr marL="201168" indent="-227013" algn="l" rtl="0" eaLnBrk="1" fontAlgn="base" hangingPunct="1">
              <a:lnSpc>
                <a:spcPct val="95000"/>
              </a:lnSpc>
              <a:spcBef>
                <a:spcPts val="1250"/>
              </a:spcBef>
              <a:spcAft>
                <a:spcPct val="0"/>
              </a:spcAft>
              <a:buClr>
                <a:schemeClr val="tx1"/>
              </a:buClr>
              <a:buSzPct val="100000"/>
              <a:buFont typeface="Georgia" panose="02040502050405020303" pitchFamily="18" charset="0"/>
              <a:buChar char="»"/>
              <a:defRPr sz="2000">
                <a:solidFill>
                  <a:schemeClr val="tx1"/>
                </a:solidFill>
                <a:latin typeface="+mn-lt"/>
                <a:cs typeface="+mn-cs"/>
              </a:defRPr>
            </a:lvl2pPr>
            <a:lvl3pPr marL="201168" indent="-188913" algn="l" rtl="0" eaLnBrk="1" fontAlgn="base" hangingPunct="1">
              <a:spcBef>
                <a:spcPts val="900"/>
              </a:spcBef>
              <a:spcAft>
                <a:spcPts val="0"/>
              </a:spcAft>
              <a:buClr>
                <a:schemeClr val="tx1"/>
              </a:buClr>
              <a:buSzPct val="100000"/>
              <a:buFont typeface="Georgia" panose="02040502050405020303" pitchFamily="18" charset="0"/>
              <a:buChar char="»"/>
              <a:defRPr sz="2000">
                <a:solidFill>
                  <a:schemeClr val="tx1"/>
                </a:solidFill>
                <a:latin typeface="+mn-lt"/>
                <a:cs typeface="+mn-cs"/>
              </a:defRPr>
            </a:lvl3pPr>
            <a:lvl4pPr marL="201168" indent="-192024" algn="l" rtl="0" eaLnBrk="1" fontAlgn="base" hangingPunct="1">
              <a:spcBef>
                <a:spcPts val="900"/>
              </a:spcBef>
              <a:spcAft>
                <a:spcPts val="0"/>
              </a:spcAft>
              <a:buClr>
                <a:schemeClr val="accent2"/>
              </a:buClr>
              <a:buSzPct val="90000"/>
              <a:buFont typeface="Wingdings" panose="05000000000000000000" pitchFamily="2" charset="2"/>
              <a:buChar char="§"/>
              <a:defRPr sz="2000">
                <a:solidFill>
                  <a:schemeClr val="tx1"/>
                </a:solidFill>
                <a:latin typeface="+mn-lt"/>
                <a:cs typeface="+mn-cs"/>
              </a:defRPr>
            </a:lvl4pPr>
            <a:lvl5pPr marL="201168" indent="-192024" algn="l" rtl="0" eaLnBrk="1" fontAlgn="base" hangingPunct="1">
              <a:spcBef>
                <a:spcPts val="900"/>
              </a:spcBef>
              <a:spcAft>
                <a:spcPts val="0"/>
              </a:spcAft>
              <a:buClr>
                <a:schemeClr val="accent2"/>
              </a:buClr>
              <a:buFont typeface="Arial" charset="0"/>
              <a:buChar char="­"/>
              <a:defRPr sz="2000">
                <a:solidFill>
                  <a:schemeClr val="tx1"/>
                </a:solidFill>
                <a:latin typeface="+mn-lt"/>
                <a:cs typeface="+mn-cs"/>
              </a:defRPr>
            </a:lvl5pPr>
            <a:lvl6pPr marL="12096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6pPr>
            <a:lvl7pPr marL="16668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7pPr>
            <a:lvl8pPr marL="21240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8pPr>
            <a:lvl9pPr marL="25812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9pPr>
          </a:lstStyle>
          <a:p>
            <a:pPr marL="486918" indent="-285750">
              <a:buFont typeface="Arial" panose="020B0604020202020204" pitchFamily="34" charset="0"/>
              <a:buChar char="•"/>
            </a:pPr>
            <a:r>
              <a:rPr lang="en-US" kern="0" dirty="0" smtClean="0"/>
              <a:t>Audience of readers</a:t>
            </a:r>
            <a:br>
              <a:rPr lang="en-US" kern="0" dirty="0" smtClean="0"/>
            </a:br>
            <a:r>
              <a:rPr lang="en-US" kern="0" dirty="0" smtClean="0"/>
              <a:t>	</a:t>
            </a:r>
            <a:r>
              <a:rPr lang="en-US" i="1" kern="0" dirty="0" smtClean="0"/>
              <a:t>Level, style, quality of content</a:t>
            </a:r>
          </a:p>
          <a:p>
            <a:pPr marL="486918" indent="-285750">
              <a:buFont typeface="Arial" panose="020B0604020202020204" pitchFamily="34" charset="0"/>
              <a:buChar char="•"/>
            </a:pPr>
            <a:r>
              <a:rPr lang="en-US" kern="0" dirty="0" smtClean="0"/>
              <a:t>Community of authors and editors</a:t>
            </a:r>
            <a:br>
              <a:rPr lang="en-US" kern="0" dirty="0" smtClean="0"/>
            </a:br>
            <a:r>
              <a:rPr lang="en-US" kern="0" dirty="0" smtClean="0"/>
              <a:t>	</a:t>
            </a:r>
            <a:r>
              <a:rPr lang="en-US" i="1" kern="0" dirty="0" smtClean="0"/>
              <a:t>Professional recognition</a:t>
            </a:r>
          </a:p>
          <a:p>
            <a:pPr marL="486918" indent="-285750">
              <a:buFont typeface="Arial" panose="020B0604020202020204" pitchFamily="34" charset="0"/>
              <a:buChar char="•"/>
            </a:pPr>
            <a:r>
              <a:rPr lang="en-US" kern="0" dirty="0" smtClean="0"/>
              <a:t>Participating institutions</a:t>
            </a:r>
            <a:br>
              <a:rPr lang="en-US" kern="0" dirty="0" smtClean="0"/>
            </a:br>
            <a:r>
              <a:rPr lang="en-US" kern="0" dirty="0" smtClean="0"/>
              <a:t>	</a:t>
            </a:r>
            <a:r>
              <a:rPr lang="en-US" i="1" kern="0" dirty="0" smtClean="0"/>
              <a:t>Open access mission</a:t>
            </a:r>
          </a:p>
          <a:p>
            <a:pPr marL="486918" indent="-285750">
              <a:buFont typeface="Arial" panose="020B0604020202020204" pitchFamily="34" charset="0"/>
              <a:buChar char="•"/>
            </a:pPr>
            <a:r>
              <a:rPr lang="en-US" kern="0" dirty="0" smtClean="0"/>
              <a:t>Host university</a:t>
            </a:r>
            <a:br>
              <a:rPr lang="en-US" kern="0" dirty="0" smtClean="0"/>
            </a:br>
            <a:r>
              <a:rPr lang="en-US" kern="0" dirty="0" smtClean="0"/>
              <a:t>	</a:t>
            </a:r>
            <a:r>
              <a:rPr lang="en-US" i="1" kern="0" dirty="0" smtClean="0"/>
              <a:t>Impact, quality of scholarship</a:t>
            </a:r>
          </a:p>
          <a:p>
            <a:endParaRPr lang="en-US" kern="0" dirty="0" smtClean="0"/>
          </a:p>
          <a:p>
            <a:r>
              <a:rPr lang="en-US" kern="0" dirty="0" smtClean="0"/>
              <a:t>	</a:t>
            </a:r>
            <a:endParaRPr lang="en-US" kern="0" dirty="0"/>
          </a:p>
        </p:txBody>
      </p:sp>
      <p:sp>
        <p:nvSpPr>
          <p:cNvPr id="7" name="Text Placeholder 2"/>
          <p:cNvSpPr>
            <a:spLocks noGrp="1"/>
          </p:cNvSpPr>
          <p:nvPr/>
        </p:nvSpPr>
        <p:spPr bwMode="auto">
          <a:xfrm>
            <a:off x="245205" y="1472324"/>
            <a:ext cx="4507992" cy="3810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marL="201168" algn="l" rtl="0" eaLnBrk="1" fontAlgn="base" hangingPunct="1">
              <a:lnSpc>
                <a:spcPct val="95000"/>
              </a:lnSpc>
              <a:spcBef>
                <a:spcPts val="1500"/>
              </a:spcBef>
              <a:spcAft>
                <a:spcPct val="0"/>
              </a:spcAft>
              <a:buClr>
                <a:schemeClr val="accent1"/>
              </a:buClr>
              <a:buSzPct val="90000"/>
              <a:buFont typeface="Wingdings" pitchFamily="2" charset="2"/>
              <a:defRPr sz="2400" b="1" cap="all" baseline="0">
                <a:solidFill>
                  <a:schemeClr val="accent1"/>
                </a:solidFill>
                <a:latin typeface="+mj-lt"/>
                <a:ea typeface="+mn-ea"/>
                <a:cs typeface="+mn-cs"/>
              </a:defRPr>
            </a:lvl1pPr>
            <a:lvl2pPr marL="201168" indent="-227013" algn="l" rtl="0" eaLnBrk="1" fontAlgn="base" hangingPunct="1">
              <a:lnSpc>
                <a:spcPct val="95000"/>
              </a:lnSpc>
              <a:spcBef>
                <a:spcPts val="1250"/>
              </a:spcBef>
              <a:spcAft>
                <a:spcPct val="0"/>
              </a:spcAft>
              <a:buClr>
                <a:schemeClr val="tx1"/>
              </a:buClr>
              <a:buSzPct val="100000"/>
              <a:buFont typeface="Georgia" panose="02040502050405020303" pitchFamily="18" charset="0"/>
              <a:buChar char="»"/>
              <a:defRPr sz="2000">
                <a:solidFill>
                  <a:schemeClr val="tx1"/>
                </a:solidFill>
                <a:latin typeface="+mn-lt"/>
                <a:cs typeface="+mn-cs"/>
              </a:defRPr>
            </a:lvl2pPr>
            <a:lvl3pPr marL="201168" indent="-188913" algn="l" rtl="0" eaLnBrk="1" fontAlgn="base" hangingPunct="1">
              <a:spcBef>
                <a:spcPts val="900"/>
              </a:spcBef>
              <a:spcAft>
                <a:spcPts val="0"/>
              </a:spcAft>
              <a:buClr>
                <a:schemeClr val="tx1"/>
              </a:buClr>
              <a:buSzPct val="100000"/>
              <a:buFont typeface="Georgia" panose="02040502050405020303" pitchFamily="18" charset="0"/>
              <a:buChar char="»"/>
              <a:defRPr sz="2000">
                <a:solidFill>
                  <a:schemeClr val="tx1"/>
                </a:solidFill>
                <a:latin typeface="+mn-lt"/>
                <a:cs typeface="+mn-cs"/>
              </a:defRPr>
            </a:lvl3pPr>
            <a:lvl4pPr marL="201168" indent="-192024" algn="l" rtl="0" eaLnBrk="1" fontAlgn="base" hangingPunct="1">
              <a:spcBef>
                <a:spcPts val="900"/>
              </a:spcBef>
              <a:spcAft>
                <a:spcPts val="0"/>
              </a:spcAft>
              <a:buClr>
                <a:schemeClr val="accent2"/>
              </a:buClr>
              <a:buSzPct val="90000"/>
              <a:buFont typeface="Wingdings" panose="05000000000000000000" pitchFamily="2" charset="2"/>
              <a:buChar char="§"/>
              <a:defRPr sz="2000">
                <a:solidFill>
                  <a:schemeClr val="tx1"/>
                </a:solidFill>
                <a:latin typeface="+mn-lt"/>
                <a:cs typeface="+mn-cs"/>
              </a:defRPr>
            </a:lvl4pPr>
            <a:lvl5pPr marL="201168" indent="-192024" algn="l" rtl="0" eaLnBrk="1" fontAlgn="base" hangingPunct="1">
              <a:spcBef>
                <a:spcPts val="900"/>
              </a:spcBef>
              <a:spcAft>
                <a:spcPts val="0"/>
              </a:spcAft>
              <a:buClr>
                <a:schemeClr val="accent2"/>
              </a:buClr>
              <a:buFont typeface="Arial" charset="0"/>
              <a:buChar char="­"/>
              <a:defRPr sz="2000">
                <a:solidFill>
                  <a:schemeClr val="tx1"/>
                </a:solidFill>
                <a:latin typeface="+mn-lt"/>
                <a:cs typeface="+mn-cs"/>
              </a:defRPr>
            </a:lvl5pPr>
            <a:lvl6pPr marL="12096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6pPr>
            <a:lvl7pPr marL="16668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7pPr>
            <a:lvl8pPr marL="21240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8pPr>
            <a:lvl9pPr marL="25812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9pPr>
          </a:lstStyle>
          <a:p>
            <a:r>
              <a:rPr lang="en-US" dirty="0" smtClean="0"/>
              <a:t>Delivering Value to its supporters:</a:t>
            </a:r>
            <a:endParaRPr lang="en-US" dirty="0"/>
          </a:p>
        </p:txBody>
      </p:sp>
    </p:spTree>
    <p:extLst>
      <p:ext uri="{BB962C8B-B14F-4D97-AF65-F5344CB8AC3E}">
        <p14:creationId xmlns:p14="http://schemas.microsoft.com/office/powerpoint/2010/main" val="98427050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8093" y="315936"/>
            <a:ext cx="8082091" cy="514350"/>
          </a:xfrm>
        </p:spPr>
        <p:txBody>
          <a:bodyPr/>
          <a:lstStyle/>
          <a:p>
            <a:r>
              <a:rPr lang="en-US" dirty="0" smtClean="0"/>
              <a:t>SEP’s Sustainability Plan Includes:</a:t>
            </a:r>
            <a:br>
              <a:rPr lang="en-US" dirty="0" smtClean="0"/>
            </a:br>
            <a:r>
              <a:rPr lang="en-US" dirty="0" smtClean="0"/>
              <a:t/>
            </a:r>
            <a:br>
              <a:rPr lang="en-US" dirty="0" smtClean="0"/>
            </a:br>
            <a:endParaRPr lang="en-US" dirty="0"/>
          </a:p>
        </p:txBody>
      </p:sp>
      <p:sp>
        <p:nvSpPr>
          <p:cNvPr id="9" name="Text Placeholder 3"/>
          <p:cNvSpPr>
            <a:spLocks noGrp="1"/>
          </p:cNvSpPr>
          <p:nvPr/>
        </p:nvSpPr>
        <p:spPr bwMode="auto">
          <a:xfrm>
            <a:off x="636927" y="1268183"/>
            <a:ext cx="7575551" cy="790568"/>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marL="201168" indent="0" algn="l" rtl="0" eaLnBrk="1" fontAlgn="base" hangingPunct="1">
              <a:lnSpc>
                <a:spcPct val="95000"/>
              </a:lnSpc>
              <a:spcBef>
                <a:spcPts val="0"/>
              </a:spcBef>
              <a:spcAft>
                <a:spcPct val="0"/>
              </a:spcAft>
              <a:buClr>
                <a:schemeClr val="accent1"/>
              </a:buClr>
              <a:buSzPct val="90000"/>
              <a:buFont typeface="Wingdings" pitchFamily="2" charset="2"/>
              <a:defRPr sz="1700" i="1">
                <a:solidFill>
                  <a:schemeClr val="accent2"/>
                </a:solidFill>
                <a:latin typeface="+mn-lt"/>
                <a:ea typeface="+mn-ea"/>
                <a:cs typeface="+mn-cs"/>
              </a:defRPr>
            </a:lvl1pPr>
            <a:lvl2pPr marL="201168" indent="0" algn="l" rtl="0" eaLnBrk="1" fontAlgn="base" hangingPunct="1">
              <a:lnSpc>
                <a:spcPct val="95000"/>
              </a:lnSpc>
              <a:spcBef>
                <a:spcPts val="0"/>
              </a:spcBef>
              <a:spcAft>
                <a:spcPts val="1500"/>
              </a:spcAft>
              <a:buClr>
                <a:schemeClr val="tx1"/>
              </a:buClr>
              <a:buSzPct val="100000"/>
              <a:buFont typeface="Georgia" panose="02040502050405020303" pitchFamily="18" charset="0"/>
              <a:buNone/>
              <a:defRPr sz="1700" i="1">
                <a:solidFill>
                  <a:schemeClr val="tx1"/>
                </a:solidFill>
                <a:latin typeface="+mn-lt"/>
                <a:cs typeface="+mn-cs"/>
              </a:defRPr>
            </a:lvl2pPr>
            <a:lvl3pPr marL="201168" indent="0" algn="l" rtl="0" eaLnBrk="1" fontAlgn="base" hangingPunct="1">
              <a:lnSpc>
                <a:spcPct val="95000"/>
              </a:lnSpc>
              <a:spcBef>
                <a:spcPts val="0"/>
              </a:spcBef>
              <a:spcAft>
                <a:spcPts val="1500"/>
              </a:spcAft>
              <a:buClr>
                <a:schemeClr val="tx1"/>
              </a:buClr>
              <a:buSzPct val="100000"/>
              <a:buFont typeface="Georgia" panose="02040502050405020303" pitchFamily="18" charset="0"/>
              <a:buNone/>
              <a:defRPr sz="1500">
                <a:solidFill>
                  <a:schemeClr val="tx1"/>
                </a:solidFill>
                <a:latin typeface="+mn-lt"/>
                <a:cs typeface="+mn-cs"/>
              </a:defRPr>
            </a:lvl3pPr>
            <a:lvl4pPr marL="201168" indent="0" algn="l" rtl="0" eaLnBrk="1" fontAlgn="base" hangingPunct="1">
              <a:spcBef>
                <a:spcPts val="0"/>
              </a:spcBef>
              <a:spcAft>
                <a:spcPts val="1500"/>
              </a:spcAft>
              <a:buClr>
                <a:schemeClr val="accent2"/>
              </a:buClr>
              <a:buSzPct val="90000"/>
              <a:buFont typeface="Wingdings" panose="05000000000000000000" pitchFamily="2" charset="2"/>
              <a:buNone/>
              <a:defRPr sz="1100">
                <a:solidFill>
                  <a:schemeClr val="accent4"/>
                </a:solidFill>
                <a:latin typeface="+mn-lt"/>
                <a:cs typeface="+mn-cs"/>
              </a:defRPr>
            </a:lvl4pPr>
            <a:lvl5pPr marL="9144" indent="0" algn="l" rtl="0" eaLnBrk="1" fontAlgn="base" hangingPunct="1">
              <a:spcBef>
                <a:spcPts val="900"/>
              </a:spcBef>
              <a:spcAft>
                <a:spcPts val="0"/>
              </a:spcAft>
              <a:buClr>
                <a:schemeClr val="accent2"/>
              </a:buClr>
              <a:buFont typeface="Arial" charset="0"/>
              <a:buNone/>
              <a:defRPr sz="2000">
                <a:solidFill>
                  <a:schemeClr val="tx1"/>
                </a:solidFill>
                <a:latin typeface="+mn-lt"/>
                <a:cs typeface="+mn-cs"/>
              </a:defRPr>
            </a:lvl5pPr>
            <a:lvl6pPr marL="12096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6pPr>
            <a:lvl7pPr marL="16668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7pPr>
            <a:lvl8pPr marL="21240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8pPr>
            <a:lvl9pPr marL="25812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9pPr>
          </a:lstStyle>
          <a:p>
            <a:pPr marL="256032" lvl="1">
              <a:spcBef>
                <a:spcPts val="1800"/>
              </a:spcBef>
              <a:spcAft>
                <a:spcPts val="0"/>
              </a:spcAft>
            </a:pPr>
            <a:endParaRPr lang="en-US" dirty="0"/>
          </a:p>
        </p:txBody>
      </p:sp>
      <p:sp>
        <p:nvSpPr>
          <p:cNvPr id="11" name="Text Placeholder 3"/>
          <p:cNvSpPr>
            <a:spLocks noGrp="1"/>
          </p:cNvSpPr>
          <p:nvPr/>
        </p:nvSpPr>
        <p:spPr bwMode="auto">
          <a:xfrm>
            <a:off x="636927" y="2058751"/>
            <a:ext cx="7575551" cy="6950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marL="201168" indent="0" algn="l" rtl="0" eaLnBrk="1" fontAlgn="base" hangingPunct="1">
              <a:lnSpc>
                <a:spcPct val="95000"/>
              </a:lnSpc>
              <a:spcBef>
                <a:spcPts val="0"/>
              </a:spcBef>
              <a:spcAft>
                <a:spcPct val="0"/>
              </a:spcAft>
              <a:buClr>
                <a:schemeClr val="accent1"/>
              </a:buClr>
              <a:buSzPct val="90000"/>
              <a:buFont typeface="Wingdings" pitchFamily="2" charset="2"/>
              <a:defRPr sz="1700" i="1">
                <a:solidFill>
                  <a:schemeClr val="accent2"/>
                </a:solidFill>
                <a:latin typeface="+mn-lt"/>
                <a:ea typeface="+mn-ea"/>
                <a:cs typeface="+mn-cs"/>
              </a:defRPr>
            </a:lvl1pPr>
            <a:lvl2pPr marL="201168" indent="0" algn="l" rtl="0" eaLnBrk="1" fontAlgn="base" hangingPunct="1">
              <a:lnSpc>
                <a:spcPct val="95000"/>
              </a:lnSpc>
              <a:spcBef>
                <a:spcPts val="0"/>
              </a:spcBef>
              <a:spcAft>
                <a:spcPts val="1500"/>
              </a:spcAft>
              <a:buClr>
                <a:schemeClr val="tx1"/>
              </a:buClr>
              <a:buSzPct val="100000"/>
              <a:buFont typeface="Georgia" panose="02040502050405020303" pitchFamily="18" charset="0"/>
              <a:buNone/>
              <a:defRPr sz="1700" i="1">
                <a:solidFill>
                  <a:schemeClr val="tx1"/>
                </a:solidFill>
                <a:latin typeface="+mn-lt"/>
                <a:cs typeface="+mn-cs"/>
              </a:defRPr>
            </a:lvl2pPr>
            <a:lvl3pPr marL="201168" indent="0" algn="l" rtl="0" eaLnBrk="1" fontAlgn="base" hangingPunct="1">
              <a:lnSpc>
                <a:spcPct val="95000"/>
              </a:lnSpc>
              <a:spcBef>
                <a:spcPts val="0"/>
              </a:spcBef>
              <a:spcAft>
                <a:spcPts val="1500"/>
              </a:spcAft>
              <a:buClr>
                <a:schemeClr val="tx1"/>
              </a:buClr>
              <a:buSzPct val="100000"/>
              <a:buFont typeface="Georgia" panose="02040502050405020303" pitchFamily="18" charset="0"/>
              <a:buNone/>
              <a:defRPr sz="1500">
                <a:solidFill>
                  <a:schemeClr val="tx1"/>
                </a:solidFill>
                <a:latin typeface="+mn-lt"/>
                <a:cs typeface="+mn-cs"/>
              </a:defRPr>
            </a:lvl3pPr>
            <a:lvl4pPr marL="201168" indent="0" algn="l" rtl="0" eaLnBrk="1" fontAlgn="base" hangingPunct="1">
              <a:spcBef>
                <a:spcPts val="0"/>
              </a:spcBef>
              <a:spcAft>
                <a:spcPts val="1500"/>
              </a:spcAft>
              <a:buClr>
                <a:schemeClr val="accent2"/>
              </a:buClr>
              <a:buSzPct val="90000"/>
              <a:buFont typeface="Wingdings" panose="05000000000000000000" pitchFamily="2" charset="2"/>
              <a:buNone/>
              <a:defRPr sz="1100">
                <a:solidFill>
                  <a:schemeClr val="accent4"/>
                </a:solidFill>
                <a:latin typeface="+mn-lt"/>
                <a:cs typeface="+mn-cs"/>
              </a:defRPr>
            </a:lvl4pPr>
            <a:lvl5pPr marL="9144" indent="0" algn="l" rtl="0" eaLnBrk="1" fontAlgn="base" hangingPunct="1">
              <a:spcBef>
                <a:spcPts val="900"/>
              </a:spcBef>
              <a:spcAft>
                <a:spcPts val="0"/>
              </a:spcAft>
              <a:buClr>
                <a:schemeClr val="accent2"/>
              </a:buClr>
              <a:buFont typeface="Arial" charset="0"/>
              <a:buNone/>
              <a:defRPr sz="2000">
                <a:solidFill>
                  <a:schemeClr val="tx1"/>
                </a:solidFill>
                <a:latin typeface="+mn-lt"/>
                <a:cs typeface="+mn-cs"/>
              </a:defRPr>
            </a:lvl5pPr>
            <a:lvl6pPr marL="12096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6pPr>
            <a:lvl7pPr marL="16668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7pPr>
            <a:lvl8pPr marL="21240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8pPr>
            <a:lvl9pPr marL="25812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9pPr>
          </a:lstStyle>
          <a:p>
            <a:endParaRPr lang="en-US" dirty="0"/>
          </a:p>
          <a:p>
            <a:pPr marL="256032" lvl="1">
              <a:spcBef>
                <a:spcPts val="1500"/>
              </a:spcBef>
              <a:spcAft>
                <a:spcPts val="0"/>
              </a:spcAft>
            </a:pPr>
            <a:r>
              <a:rPr lang="en-US" sz="2000" b="1" i="0" dirty="0" smtClean="0"/>
              <a:t> </a:t>
            </a:r>
            <a:endParaRPr lang="en-US" sz="2000" b="1" i="0" dirty="0"/>
          </a:p>
        </p:txBody>
      </p:sp>
      <p:sp>
        <p:nvSpPr>
          <p:cNvPr id="14" name="Text Placeholder 3"/>
          <p:cNvSpPr>
            <a:spLocks noGrp="1"/>
          </p:cNvSpPr>
          <p:nvPr/>
        </p:nvSpPr>
        <p:spPr bwMode="auto">
          <a:xfrm>
            <a:off x="731520" y="3898661"/>
            <a:ext cx="7575551" cy="610264"/>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marL="201168" indent="0" algn="l" rtl="0" eaLnBrk="1" fontAlgn="base" hangingPunct="1">
              <a:lnSpc>
                <a:spcPct val="95000"/>
              </a:lnSpc>
              <a:spcBef>
                <a:spcPts val="0"/>
              </a:spcBef>
              <a:spcAft>
                <a:spcPct val="0"/>
              </a:spcAft>
              <a:buClr>
                <a:schemeClr val="accent1"/>
              </a:buClr>
              <a:buSzPct val="90000"/>
              <a:buFont typeface="Wingdings" pitchFamily="2" charset="2"/>
              <a:defRPr sz="1700" i="1">
                <a:solidFill>
                  <a:schemeClr val="accent2"/>
                </a:solidFill>
                <a:latin typeface="+mn-lt"/>
                <a:ea typeface="+mn-ea"/>
                <a:cs typeface="+mn-cs"/>
              </a:defRPr>
            </a:lvl1pPr>
            <a:lvl2pPr marL="201168" indent="0" algn="l" rtl="0" eaLnBrk="1" fontAlgn="base" hangingPunct="1">
              <a:lnSpc>
                <a:spcPct val="95000"/>
              </a:lnSpc>
              <a:spcBef>
                <a:spcPts val="0"/>
              </a:spcBef>
              <a:spcAft>
                <a:spcPts val="1500"/>
              </a:spcAft>
              <a:buClr>
                <a:schemeClr val="tx1"/>
              </a:buClr>
              <a:buSzPct val="100000"/>
              <a:buFont typeface="Georgia" panose="02040502050405020303" pitchFamily="18" charset="0"/>
              <a:buNone/>
              <a:defRPr sz="1700" i="1">
                <a:solidFill>
                  <a:schemeClr val="tx1"/>
                </a:solidFill>
                <a:latin typeface="+mn-lt"/>
                <a:cs typeface="+mn-cs"/>
              </a:defRPr>
            </a:lvl2pPr>
            <a:lvl3pPr marL="201168" indent="0" algn="l" rtl="0" eaLnBrk="1" fontAlgn="base" hangingPunct="1">
              <a:lnSpc>
                <a:spcPct val="95000"/>
              </a:lnSpc>
              <a:spcBef>
                <a:spcPts val="0"/>
              </a:spcBef>
              <a:spcAft>
                <a:spcPts val="1500"/>
              </a:spcAft>
              <a:buClr>
                <a:schemeClr val="tx1"/>
              </a:buClr>
              <a:buSzPct val="100000"/>
              <a:buFont typeface="Georgia" panose="02040502050405020303" pitchFamily="18" charset="0"/>
              <a:buNone/>
              <a:defRPr sz="1500">
                <a:solidFill>
                  <a:schemeClr val="tx1"/>
                </a:solidFill>
                <a:latin typeface="+mn-lt"/>
                <a:cs typeface="+mn-cs"/>
              </a:defRPr>
            </a:lvl3pPr>
            <a:lvl4pPr marL="201168" indent="0" algn="l" rtl="0" eaLnBrk="1" fontAlgn="base" hangingPunct="1">
              <a:spcBef>
                <a:spcPts val="0"/>
              </a:spcBef>
              <a:spcAft>
                <a:spcPts val="1500"/>
              </a:spcAft>
              <a:buClr>
                <a:schemeClr val="accent2"/>
              </a:buClr>
              <a:buSzPct val="90000"/>
              <a:buFont typeface="Wingdings" panose="05000000000000000000" pitchFamily="2" charset="2"/>
              <a:buNone/>
              <a:defRPr sz="1100">
                <a:solidFill>
                  <a:schemeClr val="accent4"/>
                </a:solidFill>
                <a:latin typeface="+mn-lt"/>
                <a:cs typeface="+mn-cs"/>
              </a:defRPr>
            </a:lvl4pPr>
            <a:lvl5pPr marL="9144" indent="0" algn="l" rtl="0" eaLnBrk="1" fontAlgn="base" hangingPunct="1">
              <a:spcBef>
                <a:spcPts val="900"/>
              </a:spcBef>
              <a:spcAft>
                <a:spcPts val="0"/>
              </a:spcAft>
              <a:buClr>
                <a:schemeClr val="accent2"/>
              </a:buClr>
              <a:buFont typeface="Arial" charset="0"/>
              <a:buNone/>
              <a:defRPr sz="2000">
                <a:solidFill>
                  <a:schemeClr val="tx1"/>
                </a:solidFill>
                <a:latin typeface="+mn-lt"/>
                <a:cs typeface="+mn-cs"/>
              </a:defRPr>
            </a:lvl5pPr>
            <a:lvl6pPr marL="12096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6pPr>
            <a:lvl7pPr marL="16668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7pPr>
            <a:lvl8pPr marL="21240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8pPr>
            <a:lvl9pPr marL="25812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9pPr>
          </a:lstStyle>
          <a:p>
            <a:pPr marL="256032" lvl="3">
              <a:lnSpc>
                <a:spcPct val="105000"/>
              </a:lnSpc>
              <a:spcBef>
                <a:spcPts val="1500"/>
              </a:spcBef>
              <a:spcAft>
                <a:spcPts val="0"/>
              </a:spcAft>
            </a:pPr>
            <a:endParaRPr lang="en-US" dirty="0"/>
          </a:p>
        </p:txBody>
      </p:sp>
      <p:sp>
        <p:nvSpPr>
          <p:cNvPr id="6" name="Content Placeholder 3"/>
          <p:cNvSpPr txBox="1">
            <a:spLocks/>
          </p:cNvSpPr>
          <p:nvPr/>
        </p:nvSpPr>
        <p:spPr>
          <a:xfrm>
            <a:off x="479107" y="2153609"/>
            <a:ext cx="4040188" cy="3951288"/>
          </a:xfrm>
          <a:prstGeom prst="rect">
            <a:avLst/>
          </a:prstGeom>
        </p:spPr>
        <p:txBody>
          <a:bodyPr/>
          <a:lstStyle>
            <a:lvl1pPr marL="201168" algn="l" rtl="0" eaLnBrk="1" fontAlgn="base" hangingPunct="1">
              <a:lnSpc>
                <a:spcPct val="95000"/>
              </a:lnSpc>
              <a:spcBef>
                <a:spcPts val="1500"/>
              </a:spcBef>
              <a:spcAft>
                <a:spcPct val="0"/>
              </a:spcAft>
              <a:buClr>
                <a:schemeClr val="accent1"/>
              </a:buClr>
              <a:buSzPct val="90000"/>
              <a:buFont typeface="Wingdings" pitchFamily="2" charset="2"/>
              <a:defRPr sz="1700">
                <a:solidFill>
                  <a:schemeClr val="accent2"/>
                </a:solidFill>
                <a:latin typeface="+mn-lt"/>
                <a:ea typeface="+mn-ea"/>
                <a:cs typeface="+mn-cs"/>
              </a:defRPr>
            </a:lvl1pPr>
            <a:lvl2pPr marL="201168" indent="-227013" algn="l" rtl="0" eaLnBrk="1" fontAlgn="base" hangingPunct="1">
              <a:lnSpc>
                <a:spcPct val="95000"/>
              </a:lnSpc>
              <a:spcBef>
                <a:spcPts val="1250"/>
              </a:spcBef>
              <a:spcAft>
                <a:spcPct val="0"/>
              </a:spcAft>
              <a:buClr>
                <a:schemeClr val="tx1"/>
              </a:buClr>
              <a:buSzPct val="100000"/>
              <a:buFont typeface="Georgia" panose="02040502050405020303" pitchFamily="18" charset="0"/>
              <a:buChar char="»"/>
              <a:defRPr sz="2000">
                <a:solidFill>
                  <a:schemeClr val="tx1"/>
                </a:solidFill>
                <a:latin typeface="+mn-lt"/>
                <a:cs typeface="+mn-cs"/>
              </a:defRPr>
            </a:lvl2pPr>
            <a:lvl3pPr marL="201168" indent="-188913" algn="l" rtl="0" eaLnBrk="1" fontAlgn="base" hangingPunct="1">
              <a:spcBef>
                <a:spcPts val="900"/>
              </a:spcBef>
              <a:spcAft>
                <a:spcPts val="0"/>
              </a:spcAft>
              <a:buClr>
                <a:schemeClr val="tx1"/>
              </a:buClr>
              <a:buSzPct val="100000"/>
              <a:buFont typeface="Georgia" panose="02040502050405020303" pitchFamily="18" charset="0"/>
              <a:buChar char="»"/>
              <a:defRPr sz="2000">
                <a:solidFill>
                  <a:schemeClr val="tx1"/>
                </a:solidFill>
                <a:latin typeface="+mn-lt"/>
                <a:cs typeface="+mn-cs"/>
              </a:defRPr>
            </a:lvl3pPr>
            <a:lvl4pPr marL="201168" indent="-192024" algn="l" rtl="0" eaLnBrk="1" fontAlgn="base" hangingPunct="1">
              <a:spcBef>
                <a:spcPts val="900"/>
              </a:spcBef>
              <a:spcAft>
                <a:spcPts val="0"/>
              </a:spcAft>
              <a:buClr>
                <a:schemeClr val="accent2"/>
              </a:buClr>
              <a:buSzPct val="90000"/>
              <a:buFont typeface="Wingdings" panose="05000000000000000000" pitchFamily="2" charset="2"/>
              <a:buChar char="§"/>
              <a:defRPr sz="2000">
                <a:solidFill>
                  <a:schemeClr val="tx1"/>
                </a:solidFill>
                <a:latin typeface="+mn-lt"/>
                <a:cs typeface="+mn-cs"/>
              </a:defRPr>
            </a:lvl4pPr>
            <a:lvl5pPr marL="201168" indent="-192024" algn="l" rtl="0" eaLnBrk="1" fontAlgn="base" hangingPunct="1">
              <a:spcBef>
                <a:spcPts val="900"/>
              </a:spcBef>
              <a:spcAft>
                <a:spcPts val="0"/>
              </a:spcAft>
              <a:buClr>
                <a:schemeClr val="accent2"/>
              </a:buClr>
              <a:buFont typeface="Arial" charset="0"/>
              <a:buChar char="­"/>
              <a:defRPr sz="2000">
                <a:solidFill>
                  <a:schemeClr val="tx1"/>
                </a:solidFill>
                <a:latin typeface="+mn-lt"/>
                <a:cs typeface="+mn-cs"/>
              </a:defRPr>
            </a:lvl5pPr>
            <a:lvl6pPr marL="12096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6pPr>
            <a:lvl7pPr marL="16668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7pPr>
            <a:lvl8pPr marL="21240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8pPr>
            <a:lvl9pPr marL="25812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9pPr>
          </a:lstStyle>
          <a:p>
            <a:pPr marL="486918" indent="-285750">
              <a:buFont typeface="Arial" panose="020B0604020202020204" pitchFamily="34" charset="0"/>
              <a:buChar char="•"/>
            </a:pPr>
            <a:r>
              <a:rPr lang="en-US" kern="0" dirty="0" smtClean="0"/>
              <a:t>Audience of readers</a:t>
            </a:r>
            <a:br>
              <a:rPr lang="en-US" kern="0" dirty="0" smtClean="0"/>
            </a:br>
            <a:r>
              <a:rPr lang="en-US" kern="0" dirty="0" smtClean="0"/>
              <a:t>	</a:t>
            </a:r>
            <a:r>
              <a:rPr lang="en-US" i="1" kern="0" dirty="0" smtClean="0"/>
              <a:t>Level, style, quality of content</a:t>
            </a:r>
          </a:p>
          <a:p>
            <a:pPr marL="486918" indent="-285750">
              <a:buFont typeface="Arial" panose="020B0604020202020204" pitchFamily="34" charset="0"/>
              <a:buChar char="•"/>
            </a:pPr>
            <a:r>
              <a:rPr lang="en-US" kern="0" dirty="0" smtClean="0"/>
              <a:t>Community of authors and editors</a:t>
            </a:r>
            <a:br>
              <a:rPr lang="en-US" kern="0" dirty="0" smtClean="0"/>
            </a:br>
            <a:r>
              <a:rPr lang="en-US" kern="0" dirty="0" smtClean="0"/>
              <a:t>	</a:t>
            </a:r>
            <a:r>
              <a:rPr lang="en-US" i="1" kern="0" dirty="0" smtClean="0"/>
              <a:t>Professional recognition</a:t>
            </a:r>
          </a:p>
          <a:p>
            <a:pPr marL="486918" indent="-285750">
              <a:buFont typeface="Arial" panose="020B0604020202020204" pitchFamily="34" charset="0"/>
              <a:buChar char="•"/>
            </a:pPr>
            <a:r>
              <a:rPr lang="en-US" kern="0" dirty="0" smtClean="0"/>
              <a:t>Participating institutions</a:t>
            </a:r>
            <a:br>
              <a:rPr lang="en-US" kern="0" dirty="0" smtClean="0"/>
            </a:br>
            <a:r>
              <a:rPr lang="en-US" kern="0" dirty="0" smtClean="0"/>
              <a:t>	</a:t>
            </a:r>
            <a:r>
              <a:rPr lang="en-US" i="1" kern="0" dirty="0" smtClean="0"/>
              <a:t>Open access mission</a:t>
            </a:r>
          </a:p>
          <a:p>
            <a:pPr marL="486918" indent="-285750">
              <a:buFont typeface="Arial" panose="020B0604020202020204" pitchFamily="34" charset="0"/>
              <a:buChar char="•"/>
            </a:pPr>
            <a:r>
              <a:rPr lang="en-US" kern="0" dirty="0" smtClean="0"/>
              <a:t>Host university</a:t>
            </a:r>
            <a:br>
              <a:rPr lang="en-US" kern="0" dirty="0" smtClean="0"/>
            </a:br>
            <a:r>
              <a:rPr lang="en-US" kern="0" dirty="0" smtClean="0"/>
              <a:t>	</a:t>
            </a:r>
            <a:r>
              <a:rPr lang="en-US" i="1" kern="0" dirty="0" smtClean="0"/>
              <a:t>Impact, quality of scholarship</a:t>
            </a:r>
          </a:p>
          <a:p>
            <a:endParaRPr lang="en-US" kern="0" dirty="0" smtClean="0"/>
          </a:p>
          <a:p>
            <a:r>
              <a:rPr lang="en-US" kern="0" dirty="0" smtClean="0"/>
              <a:t>	</a:t>
            </a:r>
            <a:endParaRPr lang="en-US" kern="0" dirty="0"/>
          </a:p>
        </p:txBody>
      </p:sp>
      <p:sp>
        <p:nvSpPr>
          <p:cNvPr id="7" name="Text Placeholder 2"/>
          <p:cNvSpPr>
            <a:spLocks noGrp="1"/>
          </p:cNvSpPr>
          <p:nvPr/>
        </p:nvSpPr>
        <p:spPr bwMode="auto">
          <a:xfrm>
            <a:off x="245205" y="1472324"/>
            <a:ext cx="4507992" cy="3810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marL="201168" algn="l" rtl="0" eaLnBrk="1" fontAlgn="base" hangingPunct="1">
              <a:lnSpc>
                <a:spcPct val="95000"/>
              </a:lnSpc>
              <a:spcBef>
                <a:spcPts val="1500"/>
              </a:spcBef>
              <a:spcAft>
                <a:spcPct val="0"/>
              </a:spcAft>
              <a:buClr>
                <a:schemeClr val="accent1"/>
              </a:buClr>
              <a:buSzPct val="90000"/>
              <a:buFont typeface="Wingdings" pitchFamily="2" charset="2"/>
              <a:defRPr sz="2400" b="1" cap="all" baseline="0">
                <a:solidFill>
                  <a:schemeClr val="accent1"/>
                </a:solidFill>
                <a:latin typeface="+mj-lt"/>
                <a:ea typeface="+mn-ea"/>
                <a:cs typeface="+mn-cs"/>
              </a:defRPr>
            </a:lvl1pPr>
            <a:lvl2pPr marL="201168" indent="-227013" algn="l" rtl="0" eaLnBrk="1" fontAlgn="base" hangingPunct="1">
              <a:lnSpc>
                <a:spcPct val="95000"/>
              </a:lnSpc>
              <a:spcBef>
                <a:spcPts val="1250"/>
              </a:spcBef>
              <a:spcAft>
                <a:spcPct val="0"/>
              </a:spcAft>
              <a:buClr>
                <a:schemeClr val="tx1"/>
              </a:buClr>
              <a:buSzPct val="100000"/>
              <a:buFont typeface="Georgia" panose="02040502050405020303" pitchFamily="18" charset="0"/>
              <a:buChar char="»"/>
              <a:defRPr sz="2000">
                <a:solidFill>
                  <a:schemeClr val="tx1"/>
                </a:solidFill>
                <a:latin typeface="+mn-lt"/>
                <a:cs typeface="+mn-cs"/>
              </a:defRPr>
            </a:lvl2pPr>
            <a:lvl3pPr marL="201168" indent="-188913" algn="l" rtl="0" eaLnBrk="1" fontAlgn="base" hangingPunct="1">
              <a:spcBef>
                <a:spcPts val="900"/>
              </a:spcBef>
              <a:spcAft>
                <a:spcPts val="0"/>
              </a:spcAft>
              <a:buClr>
                <a:schemeClr val="tx1"/>
              </a:buClr>
              <a:buSzPct val="100000"/>
              <a:buFont typeface="Georgia" panose="02040502050405020303" pitchFamily="18" charset="0"/>
              <a:buChar char="»"/>
              <a:defRPr sz="2000">
                <a:solidFill>
                  <a:schemeClr val="tx1"/>
                </a:solidFill>
                <a:latin typeface="+mn-lt"/>
                <a:cs typeface="+mn-cs"/>
              </a:defRPr>
            </a:lvl3pPr>
            <a:lvl4pPr marL="201168" indent="-192024" algn="l" rtl="0" eaLnBrk="1" fontAlgn="base" hangingPunct="1">
              <a:spcBef>
                <a:spcPts val="900"/>
              </a:spcBef>
              <a:spcAft>
                <a:spcPts val="0"/>
              </a:spcAft>
              <a:buClr>
                <a:schemeClr val="accent2"/>
              </a:buClr>
              <a:buSzPct val="90000"/>
              <a:buFont typeface="Wingdings" panose="05000000000000000000" pitchFamily="2" charset="2"/>
              <a:buChar char="§"/>
              <a:defRPr sz="2000">
                <a:solidFill>
                  <a:schemeClr val="tx1"/>
                </a:solidFill>
                <a:latin typeface="+mn-lt"/>
                <a:cs typeface="+mn-cs"/>
              </a:defRPr>
            </a:lvl4pPr>
            <a:lvl5pPr marL="201168" indent="-192024" algn="l" rtl="0" eaLnBrk="1" fontAlgn="base" hangingPunct="1">
              <a:spcBef>
                <a:spcPts val="900"/>
              </a:spcBef>
              <a:spcAft>
                <a:spcPts val="0"/>
              </a:spcAft>
              <a:buClr>
                <a:schemeClr val="accent2"/>
              </a:buClr>
              <a:buFont typeface="Arial" charset="0"/>
              <a:buChar char="­"/>
              <a:defRPr sz="2000">
                <a:solidFill>
                  <a:schemeClr val="tx1"/>
                </a:solidFill>
                <a:latin typeface="+mn-lt"/>
                <a:cs typeface="+mn-cs"/>
              </a:defRPr>
            </a:lvl5pPr>
            <a:lvl6pPr marL="12096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6pPr>
            <a:lvl7pPr marL="16668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7pPr>
            <a:lvl8pPr marL="21240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8pPr>
            <a:lvl9pPr marL="25812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9pPr>
          </a:lstStyle>
          <a:p>
            <a:r>
              <a:rPr lang="en-US" dirty="0" smtClean="0"/>
              <a:t>Delivering Value to its supporters:</a:t>
            </a:r>
            <a:endParaRPr lang="en-US" dirty="0"/>
          </a:p>
        </p:txBody>
      </p:sp>
      <p:sp>
        <p:nvSpPr>
          <p:cNvPr id="8" name="Text Placeholder 2"/>
          <p:cNvSpPr>
            <a:spLocks noGrp="1"/>
          </p:cNvSpPr>
          <p:nvPr/>
        </p:nvSpPr>
        <p:spPr bwMode="auto">
          <a:xfrm>
            <a:off x="5144919" y="1472324"/>
            <a:ext cx="4195661" cy="3810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marL="201168" algn="l" rtl="0" eaLnBrk="1" fontAlgn="base" hangingPunct="1">
              <a:lnSpc>
                <a:spcPct val="95000"/>
              </a:lnSpc>
              <a:spcBef>
                <a:spcPts val="1500"/>
              </a:spcBef>
              <a:spcAft>
                <a:spcPct val="0"/>
              </a:spcAft>
              <a:buClr>
                <a:schemeClr val="accent1"/>
              </a:buClr>
              <a:buSzPct val="90000"/>
              <a:buFont typeface="Wingdings" pitchFamily="2" charset="2"/>
              <a:defRPr sz="2400" b="1" cap="all" baseline="0">
                <a:solidFill>
                  <a:schemeClr val="accent1"/>
                </a:solidFill>
                <a:latin typeface="+mj-lt"/>
                <a:ea typeface="+mn-ea"/>
                <a:cs typeface="+mn-cs"/>
              </a:defRPr>
            </a:lvl1pPr>
            <a:lvl2pPr marL="201168" indent="-227013" algn="l" rtl="0" eaLnBrk="1" fontAlgn="base" hangingPunct="1">
              <a:lnSpc>
                <a:spcPct val="95000"/>
              </a:lnSpc>
              <a:spcBef>
                <a:spcPts val="1250"/>
              </a:spcBef>
              <a:spcAft>
                <a:spcPct val="0"/>
              </a:spcAft>
              <a:buClr>
                <a:schemeClr val="tx1"/>
              </a:buClr>
              <a:buSzPct val="100000"/>
              <a:buFont typeface="Georgia" panose="02040502050405020303" pitchFamily="18" charset="0"/>
              <a:buChar char="»"/>
              <a:defRPr sz="2000">
                <a:solidFill>
                  <a:schemeClr val="tx1"/>
                </a:solidFill>
                <a:latin typeface="+mn-lt"/>
                <a:cs typeface="+mn-cs"/>
              </a:defRPr>
            </a:lvl2pPr>
            <a:lvl3pPr marL="201168" indent="-188913" algn="l" rtl="0" eaLnBrk="1" fontAlgn="base" hangingPunct="1">
              <a:spcBef>
                <a:spcPts val="900"/>
              </a:spcBef>
              <a:spcAft>
                <a:spcPts val="0"/>
              </a:spcAft>
              <a:buClr>
                <a:schemeClr val="tx1"/>
              </a:buClr>
              <a:buSzPct val="100000"/>
              <a:buFont typeface="Georgia" panose="02040502050405020303" pitchFamily="18" charset="0"/>
              <a:buChar char="»"/>
              <a:defRPr sz="2000">
                <a:solidFill>
                  <a:schemeClr val="tx1"/>
                </a:solidFill>
                <a:latin typeface="+mn-lt"/>
                <a:cs typeface="+mn-cs"/>
              </a:defRPr>
            </a:lvl3pPr>
            <a:lvl4pPr marL="201168" indent="-192024" algn="l" rtl="0" eaLnBrk="1" fontAlgn="base" hangingPunct="1">
              <a:spcBef>
                <a:spcPts val="900"/>
              </a:spcBef>
              <a:spcAft>
                <a:spcPts val="0"/>
              </a:spcAft>
              <a:buClr>
                <a:schemeClr val="accent2"/>
              </a:buClr>
              <a:buSzPct val="90000"/>
              <a:buFont typeface="Wingdings" panose="05000000000000000000" pitchFamily="2" charset="2"/>
              <a:buChar char="§"/>
              <a:defRPr sz="2000">
                <a:solidFill>
                  <a:schemeClr val="tx1"/>
                </a:solidFill>
                <a:latin typeface="+mn-lt"/>
                <a:cs typeface="+mn-cs"/>
              </a:defRPr>
            </a:lvl4pPr>
            <a:lvl5pPr marL="201168" indent="-192024" algn="l" rtl="0" eaLnBrk="1" fontAlgn="base" hangingPunct="1">
              <a:spcBef>
                <a:spcPts val="900"/>
              </a:spcBef>
              <a:spcAft>
                <a:spcPts val="0"/>
              </a:spcAft>
              <a:buClr>
                <a:schemeClr val="accent2"/>
              </a:buClr>
              <a:buFont typeface="Arial" charset="0"/>
              <a:buChar char="­"/>
              <a:defRPr sz="2000">
                <a:solidFill>
                  <a:schemeClr val="tx1"/>
                </a:solidFill>
                <a:latin typeface="+mn-lt"/>
                <a:cs typeface="+mn-cs"/>
              </a:defRPr>
            </a:lvl5pPr>
            <a:lvl6pPr marL="12096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6pPr>
            <a:lvl7pPr marL="16668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7pPr>
            <a:lvl8pPr marL="21240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8pPr>
            <a:lvl9pPr marL="25812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9pPr>
          </a:lstStyle>
          <a:p>
            <a:r>
              <a:rPr lang="en-US" dirty="0" smtClean="0"/>
              <a:t>A diversified funding model:</a:t>
            </a:r>
            <a:endParaRPr lang="en-US" dirty="0"/>
          </a:p>
        </p:txBody>
      </p:sp>
    </p:spTree>
    <p:extLst>
      <p:ext uri="{BB962C8B-B14F-4D97-AF65-F5344CB8AC3E}">
        <p14:creationId xmlns:p14="http://schemas.microsoft.com/office/powerpoint/2010/main" val="154315588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8093" y="315936"/>
            <a:ext cx="8082091" cy="514350"/>
          </a:xfrm>
        </p:spPr>
        <p:txBody>
          <a:bodyPr/>
          <a:lstStyle/>
          <a:p>
            <a:r>
              <a:rPr lang="en-US" dirty="0" smtClean="0"/>
              <a:t>SEP’s Sustainability Plan Includes:</a:t>
            </a:r>
            <a:br>
              <a:rPr lang="en-US" dirty="0" smtClean="0"/>
            </a:br>
            <a:r>
              <a:rPr lang="en-US" dirty="0" smtClean="0"/>
              <a:t/>
            </a:r>
            <a:br>
              <a:rPr lang="en-US" dirty="0" smtClean="0"/>
            </a:br>
            <a:endParaRPr lang="en-US" dirty="0"/>
          </a:p>
        </p:txBody>
      </p:sp>
      <p:sp>
        <p:nvSpPr>
          <p:cNvPr id="9" name="Text Placeholder 3"/>
          <p:cNvSpPr>
            <a:spLocks noGrp="1"/>
          </p:cNvSpPr>
          <p:nvPr/>
        </p:nvSpPr>
        <p:spPr bwMode="auto">
          <a:xfrm>
            <a:off x="636927" y="1268183"/>
            <a:ext cx="7575551" cy="790568"/>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marL="201168" indent="0" algn="l" rtl="0" eaLnBrk="1" fontAlgn="base" hangingPunct="1">
              <a:lnSpc>
                <a:spcPct val="95000"/>
              </a:lnSpc>
              <a:spcBef>
                <a:spcPts val="0"/>
              </a:spcBef>
              <a:spcAft>
                <a:spcPct val="0"/>
              </a:spcAft>
              <a:buClr>
                <a:schemeClr val="accent1"/>
              </a:buClr>
              <a:buSzPct val="90000"/>
              <a:buFont typeface="Wingdings" pitchFamily="2" charset="2"/>
              <a:defRPr sz="1700" i="1">
                <a:solidFill>
                  <a:schemeClr val="accent2"/>
                </a:solidFill>
                <a:latin typeface="+mn-lt"/>
                <a:ea typeface="+mn-ea"/>
                <a:cs typeface="+mn-cs"/>
              </a:defRPr>
            </a:lvl1pPr>
            <a:lvl2pPr marL="201168" indent="0" algn="l" rtl="0" eaLnBrk="1" fontAlgn="base" hangingPunct="1">
              <a:lnSpc>
                <a:spcPct val="95000"/>
              </a:lnSpc>
              <a:spcBef>
                <a:spcPts val="0"/>
              </a:spcBef>
              <a:spcAft>
                <a:spcPts val="1500"/>
              </a:spcAft>
              <a:buClr>
                <a:schemeClr val="tx1"/>
              </a:buClr>
              <a:buSzPct val="100000"/>
              <a:buFont typeface="Georgia" panose="02040502050405020303" pitchFamily="18" charset="0"/>
              <a:buNone/>
              <a:defRPr sz="1700" i="1">
                <a:solidFill>
                  <a:schemeClr val="tx1"/>
                </a:solidFill>
                <a:latin typeface="+mn-lt"/>
                <a:cs typeface="+mn-cs"/>
              </a:defRPr>
            </a:lvl2pPr>
            <a:lvl3pPr marL="201168" indent="0" algn="l" rtl="0" eaLnBrk="1" fontAlgn="base" hangingPunct="1">
              <a:lnSpc>
                <a:spcPct val="95000"/>
              </a:lnSpc>
              <a:spcBef>
                <a:spcPts val="0"/>
              </a:spcBef>
              <a:spcAft>
                <a:spcPts val="1500"/>
              </a:spcAft>
              <a:buClr>
                <a:schemeClr val="tx1"/>
              </a:buClr>
              <a:buSzPct val="100000"/>
              <a:buFont typeface="Georgia" panose="02040502050405020303" pitchFamily="18" charset="0"/>
              <a:buNone/>
              <a:defRPr sz="1500">
                <a:solidFill>
                  <a:schemeClr val="tx1"/>
                </a:solidFill>
                <a:latin typeface="+mn-lt"/>
                <a:cs typeface="+mn-cs"/>
              </a:defRPr>
            </a:lvl3pPr>
            <a:lvl4pPr marL="201168" indent="0" algn="l" rtl="0" eaLnBrk="1" fontAlgn="base" hangingPunct="1">
              <a:spcBef>
                <a:spcPts val="0"/>
              </a:spcBef>
              <a:spcAft>
                <a:spcPts val="1500"/>
              </a:spcAft>
              <a:buClr>
                <a:schemeClr val="accent2"/>
              </a:buClr>
              <a:buSzPct val="90000"/>
              <a:buFont typeface="Wingdings" panose="05000000000000000000" pitchFamily="2" charset="2"/>
              <a:buNone/>
              <a:defRPr sz="1100">
                <a:solidFill>
                  <a:schemeClr val="accent4"/>
                </a:solidFill>
                <a:latin typeface="+mn-lt"/>
                <a:cs typeface="+mn-cs"/>
              </a:defRPr>
            </a:lvl4pPr>
            <a:lvl5pPr marL="9144" indent="0" algn="l" rtl="0" eaLnBrk="1" fontAlgn="base" hangingPunct="1">
              <a:spcBef>
                <a:spcPts val="900"/>
              </a:spcBef>
              <a:spcAft>
                <a:spcPts val="0"/>
              </a:spcAft>
              <a:buClr>
                <a:schemeClr val="accent2"/>
              </a:buClr>
              <a:buFont typeface="Arial" charset="0"/>
              <a:buNone/>
              <a:defRPr sz="2000">
                <a:solidFill>
                  <a:schemeClr val="tx1"/>
                </a:solidFill>
                <a:latin typeface="+mn-lt"/>
                <a:cs typeface="+mn-cs"/>
              </a:defRPr>
            </a:lvl5pPr>
            <a:lvl6pPr marL="12096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6pPr>
            <a:lvl7pPr marL="16668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7pPr>
            <a:lvl8pPr marL="21240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8pPr>
            <a:lvl9pPr marL="25812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9pPr>
          </a:lstStyle>
          <a:p>
            <a:pPr marL="256032" lvl="1">
              <a:spcBef>
                <a:spcPts val="1800"/>
              </a:spcBef>
              <a:spcAft>
                <a:spcPts val="0"/>
              </a:spcAft>
            </a:pPr>
            <a:endParaRPr lang="en-US" dirty="0"/>
          </a:p>
        </p:txBody>
      </p:sp>
      <p:sp>
        <p:nvSpPr>
          <p:cNvPr id="11" name="Text Placeholder 3"/>
          <p:cNvSpPr>
            <a:spLocks noGrp="1"/>
          </p:cNvSpPr>
          <p:nvPr/>
        </p:nvSpPr>
        <p:spPr bwMode="auto">
          <a:xfrm>
            <a:off x="636927" y="2058751"/>
            <a:ext cx="7575551" cy="6950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marL="201168" indent="0" algn="l" rtl="0" eaLnBrk="1" fontAlgn="base" hangingPunct="1">
              <a:lnSpc>
                <a:spcPct val="95000"/>
              </a:lnSpc>
              <a:spcBef>
                <a:spcPts val="0"/>
              </a:spcBef>
              <a:spcAft>
                <a:spcPct val="0"/>
              </a:spcAft>
              <a:buClr>
                <a:schemeClr val="accent1"/>
              </a:buClr>
              <a:buSzPct val="90000"/>
              <a:buFont typeface="Wingdings" pitchFamily="2" charset="2"/>
              <a:defRPr sz="1700" i="1">
                <a:solidFill>
                  <a:schemeClr val="accent2"/>
                </a:solidFill>
                <a:latin typeface="+mn-lt"/>
                <a:ea typeface="+mn-ea"/>
                <a:cs typeface="+mn-cs"/>
              </a:defRPr>
            </a:lvl1pPr>
            <a:lvl2pPr marL="201168" indent="0" algn="l" rtl="0" eaLnBrk="1" fontAlgn="base" hangingPunct="1">
              <a:lnSpc>
                <a:spcPct val="95000"/>
              </a:lnSpc>
              <a:spcBef>
                <a:spcPts val="0"/>
              </a:spcBef>
              <a:spcAft>
                <a:spcPts val="1500"/>
              </a:spcAft>
              <a:buClr>
                <a:schemeClr val="tx1"/>
              </a:buClr>
              <a:buSzPct val="100000"/>
              <a:buFont typeface="Georgia" panose="02040502050405020303" pitchFamily="18" charset="0"/>
              <a:buNone/>
              <a:defRPr sz="1700" i="1">
                <a:solidFill>
                  <a:schemeClr val="tx1"/>
                </a:solidFill>
                <a:latin typeface="+mn-lt"/>
                <a:cs typeface="+mn-cs"/>
              </a:defRPr>
            </a:lvl2pPr>
            <a:lvl3pPr marL="201168" indent="0" algn="l" rtl="0" eaLnBrk="1" fontAlgn="base" hangingPunct="1">
              <a:lnSpc>
                <a:spcPct val="95000"/>
              </a:lnSpc>
              <a:spcBef>
                <a:spcPts val="0"/>
              </a:spcBef>
              <a:spcAft>
                <a:spcPts val="1500"/>
              </a:spcAft>
              <a:buClr>
                <a:schemeClr val="tx1"/>
              </a:buClr>
              <a:buSzPct val="100000"/>
              <a:buFont typeface="Georgia" panose="02040502050405020303" pitchFamily="18" charset="0"/>
              <a:buNone/>
              <a:defRPr sz="1500">
                <a:solidFill>
                  <a:schemeClr val="tx1"/>
                </a:solidFill>
                <a:latin typeface="+mn-lt"/>
                <a:cs typeface="+mn-cs"/>
              </a:defRPr>
            </a:lvl3pPr>
            <a:lvl4pPr marL="201168" indent="0" algn="l" rtl="0" eaLnBrk="1" fontAlgn="base" hangingPunct="1">
              <a:spcBef>
                <a:spcPts val="0"/>
              </a:spcBef>
              <a:spcAft>
                <a:spcPts val="1500"/>
              </a:spcAft>
              <a:buClr>
                <a:schemeClr val="accent2"/>
              </a:buClr>
              <a:buSzPct val="90000"/>
              <a:buFont typeface="Wingdings" panose="05000000000000000000" pitchFamily="2" charset="2"/>
              <a:buNone/>
              <a:defRPr sz="1100">
                <a:solidFill>
                  <a:schemeClr val="accent4"/>
                </a:solidFill>
                <a:latin typeface="+mn-lt"/>
                <a:cs typeface="+mn-cs"/>
              </a:defRPr>
            </a:lvl4pPr>
            <a:lvl5pPr marL="9144" indent="0" algn="l" rtl="0" eaLnBrk="1" fontAlgn="base" hangingPunct="1">
              <a:spcBef>
                <a:spcPts val="900"/>
              </a:spcBef>
              <a:spcAft>
                <a:spcPts val="0"/>
              </a:spcAft>
              <a:buClr>
                <a:schemeClr val="accent2"/>
              </a:buClr>
              <a:buFont typeface="Arial" charset="0"/>
              <a:buNone/>
              <a:defRPr sz="2000">
                <a:solidFill>
                  <a:schemeClr val="tx1"/>
                </a:solidFill>
                <a:latin typeface="+mn-lt"/>
                <a:cs typeface="+mn-cs"/>
              </a:defRPr>
            </a:lvl5pPr>
            <a:lvl6pPr marL="12096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6pPr>
            <a:lvl7pPr marL="16668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7pPr>
            <a:lvl8pPr marL="21240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8pPr>
            <a:lvl9pPr marL="25812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9pPr>
          </a:lstStyle>
          <a:p>
            <a:endParaRPr lang="en-US" dirty="0"/>
          </a:p>
          <a:p>
            <a:pPr marL="256032" lvl="1">
              <a:spcBef>
                <a:spcPts val="1500"/>
              </a:spcBef>
              <a:spcAft>
                <a:spcPts val="0"/>
              </a:spcAft>
            </a:pPr>
            <a:r>
              <a:rPr lang="en-US" sz="2000" b="1" i="0" dirty="0" smtClean="0"/>
              <a:t> </a:t>
            </a:r>
            <a:endParaRPr lang="en-US" sz="2000" b="1" i="0" dirty="0"/>
          </a:p>
        </p:txBody>
      </p:sp>
      <p:sp>
        <p:nvSpPr>
          <p:cNvPr id="14" name="Text Placeholder 3"/>
          <p:cNvSpPr>
            <a:spLocks noGrp="1"/>
          </p:cNvSpPr>
          <p:nvPr/>
        </p:nvSpPr>
        <p:spPr bwMode="auto">
          <a:xfrm>
            <a:off x="731520" y="3898661"/>
            <a:ext cx="7575551" cy="610264"/>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marL="201168" indent="0" algn="l" rtl="0" eaLnBrk="1" fontAlgn="base" hangingPunct="1">
              <a:lnSpc>
                <a:spcPct val="95000"/>
              </a:lnSpc>
              <a:spcBef>
                <a:spcPts val="0"/>
              </a:spcBef>
              <a:spcAft>
                <a:spcPct val="0"/>
              </a:spcAft>
              <a:buClr>
                <a:schemeClr val="accent1"/>
              </a:buClr>
              <a:buSzPct val="90000"/>
              <a:buFont typeface="Wingdings" pitchFamily="2" charset="2"/>
              <a:defRPr sz="1700" i="1">
                <a:solidFill>
                  <a:schemeClr val="accent2"/>
                </a:solidFill>
                <a:latin typeface="+mn-lt"/>
                <a:ea typeface="+mn-ea"/>
                <a:cs typeface="+mn-cs"/>
              </a:defRPr>
            </a:lvl1pPr>
            <a:lvl2pPr marL="201168" indent="0" algn="l" rtl="0" eaLnBrk="1" fontAlgn="base" hangingPunct="1">
              <a:lnSpc>
                <a:spcPct val="95000"/>
              </a:lnSpc>
              <a:spcBef>
                <a:spcPts val="0"/>
              </a:spcBef>
              <a:spcAft>
                <a:spcPts val="1500"/>
              </a:spcAft>
              <a:buClr>
                <a:schemeClr val="tx1"/>
              </a:buClr>
              <a:buSzPct val="100000"/>
              <a:buFont typeface="Georgia" panose="02040502050405020303" pitchFamily="18" charset="0"/>
              <a:buNone/>
              <a:defRPr sz="1700" i="1">
                <a:solidFill>
                  <a:schemeClr val="tx1"/>
                </a:solidFill>
                <a:latin typeface="+mn-lt"/>
                <a:cs typeface="+mn-cs"/>
              </a:defRPr>
            </a:lvl2pPr>
            <a:lvl3pPr marL="201168" indent="0" algn="l" rtl="0" eaLnBrk="1" fontAlgn="base" hangingPunct="1">
              <a:lnSpc>
                <a:spcPct val="95000"/>
              </a:lnSpc>
              <a:spcBef>
                <a:spcPts val="0"/>
              </a:spcBef>
              <a:spcAft>
                <a:spcPts val="1500"/>
              </a:spcAft>
              <a:buClr>
                <a:schemeClr val="tx1"/>
              </a:buClr>
              <a:buSzPct val="100000"/>
              <a:buFont typeface="Georgia" panose="02040502050405020303" pitchFamily="18" charset="0"/>
              <a:buNone/>
              <a:defRPr sz="1500">
                <a:solidFill>
                  <a:schemeClr val="tx1"/>
                </a:solidFill>
                <a:latin typeface="+mn-lt"/>
                <a:cs typeface="+mn-cs"/>
              </a:defRPr>
            </a:lvl3pPr>
            <a:lvl4pPr marL="201168" indent="0" algn="l" rtl="0" eaLnBrk="1" fontAlgn="base" hangingPunct="1">
              <a:spcBef>
                <a:spcPts val="0"/>
              </a:spcBef>
              <a:spcAft>
                <a:spcPts val="1500"/>
              </a:spcAft>
              <a:buClr>
                <a:schemeClr val="accent2"/>
              </a:buClr>
              <a:buSzPct val="90000"/>
              <a:buFont typeface="Wingdings" panose="05000000000000000000" pitchFamily="2" charset="2"/>
              <a:buNone/>
              <a:defRPr sz="1100">
                <a:solidFill>
                  <a:schemeClr val="accent4"/>
                </a:solidFill>
                <a:latin typeface="+mn-lt"/>
                <a:cs typeface="+mn-cs"/>
              </a:defRPr>
            </a:lvl4pPr>
            <a:lvl5pPr marL="9144" indent="0" algn="l" rtl="0" eaLnBrk="1" fontAlgn="base" hangingPunct="1">
              <a:spcBef>
                <a:spcPts val="900"/>
              </a:spcBef>
              <a:spcAft>
                <a:spcPts val="0"/>
              </a:spcAft>
              <a:buClr>
                <a:schemeClr val="accent2"/>
              </a:buClr>
              <a:buFont typeface="Arial" charset="0"/>
              <a:buNone/>
              <a:defRPr sz="2000">
                <a:solidFill>
                  <a:schemeClr val="tx1"/>
                </a:solidFill>
                <a:latin typeface="+mn-lt"/>
                <a:cs typeface="+mn-cs"/>
              </a:defRPr>
            </a:lvl5pPr>
            <a:lvl6pPr marL="12096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6pPr>
            <a:lvl7pPr marL="16668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7pPr>
            <a:lvl8pPr marL="21240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8pPr>
            <a:lvl9pPr marL="25812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9pPr>
          </a:lstStyle>
          <a:p>
            <a:pPr marL="256032" lvl="3">
              <a:lnSpc>
                <a:spcPct val="105000"/>
              </a:lnSpc>
              <a:spcBef>
                <a:spcPts val="1500"/>
              </a:spcBef>
              <a:spcAft>
                <a:spcPts val="0"/>
              </a:spcAft>
            </a:pPr>
            <a:endParaRPr lang="en-US" dirty="0"/>
          </a:p>
        </p:txBody>
      </p:sp>
      <p:sp>
        <p:nvSpPr>
          <p:cNvPr id="6" name="Content Placeholder 3"/>
          <p:cNvSpPr txBox="1">
            <a:spLocks/>
          </p:cNvSpPr>
          <p:nvPr/>
        </p:nvSpPr>
        <p:spPr>
          <a:xfrm>
            <a:off x="479107" y="2153609"/>
            <a:ext cx="4040188" cy="3951288"/>
          </a:xfrm>
          <a:prstGeom prst="rect">
            <a:avLst/>
          </a:prstGeom>
        </p:spPr>
        <p:txBody>
          <a:bodyPr/>
          <a:lstStyle>
            <a:lvl1pPr marL="201168" algn="l" rtl="0" eaLnBrk="1" fontAlgn="base" hangingPunct="1">
              <a:lnSpc>
                <a:spcPct val="95000"/>
              </a:lnSpc>
              <a:spcBef>
                <a:spcPts val="1500"/>
              </a:spcBef>
              <a:spcAft>
                <a:spcPct val="0"/>
              </a:spcAft>
              <a:buClr>
                <a:schemeClr val="accent1"/>
              </a:buClr>
              <a:buSzPct val="90000"/>
              <a:buFont typeface="Wingdings" pitchFamily="2" charset="2"/>
              <a:defRPr sz="1700">
                <a:solidFill>
                  <a:schemeClr val="accent2"/>
                </a:solidFill>
                <a:latin typeface="+mn-lt"/>
                <a:ea typeface="+mn-ea"/>
                <a:cs typeface="+mn-cs"/>
              </a:defRPr>
            </a:lvl1pPr>
            <a:lvl2pPr marL="201168" indent="-227013" algn="l" rtl="0" eaLnBrk="1" fontAlgn="base" hangingPunct="1">
              <a:lnSpc>
                <a:spcPct val="95000"/>
              </a:lnSpc>
              <a:spcBef>
                <a:spcPts val="1250"/>
              </a:spcBef>
              <a:spcAft>
                <a:spcPct val="0"/>
              </a:spcAft>
              <a:buClr>
                <a:schemeClr val="tx1"/>
              </a:buClr>
              <a:buSzPct val="100000"/>
              <a:buFont typeface="Georgia" panose="02040502050405020303" pitchFamily="18" charset="0"/>
              <a:buChar char="»"/>
              <a:defRPr sz="2000">
                <a:solidFill>
                  <a:schemeClr val="tx1"/>
                </a:solidFill>
                <a:latin typeface="+mn-lt"/>
                <a:cs typeface="+mn-cs"/>
              </a:defRPr>
            </a:lvl2pPr>
            <a:lvl3pPr marL="201168" indent="-188913" algn="l" rtl="0" eaLnBrk="1" fontAlgn="base" hangingPunct="1">
              <a:spcBef>
                <a:spcPts val="900"/>
              </a:spcBef>
              <a:spcAft>
                <a:spcPts val="0"/>
              </a:spcAft>
              <a:buClr>
                <a:schemeClr val="tx1"/>
              </a:buClr>
              <a:buSzPct val="100000"/>
              <a:buFont typeface="Georgia" panose="02040502050405020303" pitchFamily="18" charset="0"/>
              <a:buChar char="»"/>
              <a:defRPr sz="2000">
                <a:solidFill>
                  <a:schemeClr val="tx1"/>
                </a:solidFill>
                <a:latin typeface="+mn-lt"/>
                <a:cs typeface="+mn-cs"/>
              </a:defRPr>
            </a:lvl3pPr>
            <a:lvl4pPr marL="201168" indent="-192024" algn="l" rtl="0" eaLnBrk="1" fontAlgn="base" hangingPunct="1">
              <a:spcBef>
                <a:spcPts val="900"/>
              </a:spcBef>
              <a:spcAft>
                <a:spcPts val="0"/>
              </a:spcAft>
              <a:buClr>
                <a:schemeClr val="accent2"/>
              </a:buClr>
              <a:buSzPct val="90000"/>
              <a:buFont typeface="Wingdings" panose="05000000000000000000" pitchFamily="2" charset="2"/>
              <a:buChar char="§"/>
              <a:defRPr sz="2000">
                <a:solidFill>
                  <a:schemeClr val="tx1"/>
                </a:solidFill>
                <a:latin typeface="+mn-lt"/>
                <a:cs typeface="+mn-cs"/>
              </a:defRPr>
            </a:lvl4pPr>
            <a:lvl5pPr marL="201168" indent="-192024" algn="l" rtl="0" eaLnBrk="1" fontAlgn="base" hangingPunct="1">
              <a:spcBef>
                <a:spcPts val="900"/>
              </a:spcBef>
              <a:spcAft>
                <a:spcPts val="0"/>
              </a:spcAft>
              <a:buClr>
                <a:schemeClr val="accent2"/>
              </a:buClr>
              <a:buFont typeface="Arial" charset="0"/>
              <a:buChar char="­"/>
              <a:defRPr sz="2000">
                <a:solidFill>
                  <a:schemeClr val="tx1"/>
                </a:solidFill>
                <a:latin typeface="+mn-lt"/>
                <a:cs typeface="+mn-cs"/>
              </a:defRPr>
            </a:lvl5pPr>
            <a:lvl6pPr marL="12096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6pPr>
            <a:lvl7pPr marL="16668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7pPr>
            <a:lvl8pPr marL="21240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8pPr>
            <a:lvl9pPr marL="25812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9pPr>
          </a:lstStyle>
          <a:p>
            <a:pPr marL="486918" indent="-285750">
              <a:buFont typeface="Arial" panose="020B0604020202020204" pitchFamily="34" charset="0"/>
              <a:buChar char="•"/>
            </a:pPr>
            <a:r>
              <a:rPr lang="en-US" kern="0" dirty="0" smtClean="0"/>
              <a:t>Audience of readers</a:t>
            </a:r>
            <a:br>
              <a:rPr lang="en-US" kern="0" dirty="0" smtClean="0"/>
            </a:br>
            <a:r>
              <a:rPr lang="en-US" kern="0" dirty="0" smtClean="0"/>
              <a:t>	</a:t>
            </a:r>
            <a:r>
              <a:rPr lang="en-US" i="1" kern="0" dirty="0" smtClean="0"/>
              <a:t>Level, style, quality of content</a:t>
            </a:r>
          </a:p>
          <a:p>
            <a:pPr marL="486918" indent="-285750">
              <a:buFont typeface="Arial" panose="020B0604020202020204" pitchFamily="34" charset="0"/>
              <a:buChar char="•"/>
            </a:pPr>
            <a:r>
              <a:rPr lang="en-US" kern="0" dirty="0" smtClean="0"/>
              <a:t>Community of authors and editors</a:t>
            </a:r>
            <a:br>
              <a:rPr lang="en-US" kern="0" dirty="0" smtClean="0"/>
            </a:br>
            <a:r>
              <a:rPr lang="en-US" kern="0" dirty="0" smtClean="0"/>
              <a:t>	</a:t>
            </a:r>
            <a:r>
              <a:rPr lang="en-US" i="1" kern="0" dirty="0" smtClean="0"/>
              <a:t>Professional recognition</a:t>
            </a:r>
          </a:p>
          <a:p>
            <a:pPr marL="486918" indent="-285750">
              <a:buFont typeface="Arial" panose="020B0604020202020204" pitchFamily="34" charset="0"/>
              <a:buChar char="•"/>
            </a:pPr>
            <a:r>
              <a:rPr lang="en-US" kern="0" dirty="0" smtClean="0"/>
              <a:t>Participating institutions</a:t>
            </a:r>
            <a:br>
              <a:rPr lang="en-US" kern="0" dirty="0" smtClean="0"/>
            </a:br>
            <a:r>
              <a:rPr lang="en-US" kern="0" dirty="0" smtClean="0"/>
              <a:t>	</a:t>
            </a:r>
            <a:r>
              <a:rPr lang="en-US" i="1" kern="0" dirty="0" smtClean="0"/>
              <a:t>Open access mission</a:t>
            </a:r>
          </a:p>
          <a:p>
            <a:pPr marL="486918" indent="-285750">
              <a:buFont typeface="Arial" panose="020B0604020202020204" pitchFamily="34" charset="0"/>
              <a:buChar char="•"/>
            </a:pPr>
            <a:r>
              <a:rPr lang="en-US" kern="0" dirty="0" smtClean="0"/>
              <a:t>Host university</a:t>
            </a:r>
            <a:br>
              <a:rPr lang="en-US" kern="0" dirty="0" smtClean="0"/>
            </a:br>
            <a:r>
              <a:rPr lang="en-US" kern="0" dirty="0" smtClean="0"/>
              <a:t>	</a:t>
            </a:r>
            <a:r>
              <a:rPr lang="en-US" i="1" kern="0" dirty="0" smtClean="0"/>
              <a:t>Impact, quality of scholarship</a:t>
            </a:r>
          </a:p>
          <a:p>
            <a:endParaRPr lang="en-US" kern="0" dirty="0" smtClean="0"/>
          </a:p>
          <a:p>
            <a:r>
              <a:rPr lang="en-US" kern="0" dirty="0" smtClean="0"/>
              <a:t>	</a:t>
            </a:r>
            <a:endParaRPr lang="en-US" kern="0" dirty="0"/>
          </a:p>
        </p:txBody>
      </p:sp>
      <p:sp>
        <p:nvSpPr>
          <p:cNvPr id="7" name="Text Placeholder 2"/>
          <p:cNvSpPr>
            <a:spLocks noGrp="1"/>
          </p:cNvSpPr>
          <p:nvPr/>
        </p:nvSpPr>
        <p:spPr bwMode="auto">
          <a:xfrm>
            <a:off x="245205" y="1472324"/>
            <a:ext cx="4507992" cy="3810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marL="201168" algn="l" rtl="0" eaLnBrk="1" fontAlgn="base" hangingPunct="1">
              <a:lnSpc>
                <a:spcPct val="95000"/>
              </a:lnSpc>
              <a:spcBef>
                <a:spcPts val="1500"/>
              </a:spcBef>
              <a:spcAft>
                <a:spcPct val="0"/>
              </a:spcAft>
              <a:buClr>
                <a:schemeClr val="accent1"/>
              </a:buClr>
              <a:buSzPct val="90000"/>
              <a:buFont typeface="Wingdings" pitchFamily="2" charset="2"/>
              <a:defRPr sz="2400" b="1" cap="all" baseline="0">
                <a:solidFill>
                  <a:schemeClr val="accent1"/>
                </a:solidFill>
                <a:latin typeface="+mj-lt"/>
                <a:ea typeface="+mn-ea"/>
                <a:cs typeface="+mn-cs"/>
              </a:defRPr>
            </a:lvl1pPr>
            <a:lvl2pPr marL="201168" indent="-227013" algn="l" rtl="0" eaLnBrk="1" fontAlgn="base" hangingPunct="1">
              <a:lnSpc>
                <a:spcPct val="95000"/>
              </a:lnSpc>
              <a:spcBef>
                <a:spcPts val="1250"/>
              </a:spcBef>
              <a:spcAft>
                <a:spcPct val="0"/>
              </a:spcAft>
              <a:buClr>
                <a:schemeClr val="tx1"/>
              </a:buClr>
              <a:buSzPct val="100000"/>
              <a:buFont typeface="Georgia" panose="02040502050405020303" pitchFamily="18" charset="0"/>
              <a:buChar char="»"/>
              <a:defRPr sz="2000">
                <a:solidFill>
                  <a:schemeClr val="tx1"/>
                </a:solidFill>
                <a:latin typeface="+mn-lt"/>
                <a:cs typeface="+mn-cs"/>
              </a:defRPr>
            </a:lvl2pPr>
            <a:lvl3pPr marL="201168" indent="-188913" algn="l" rtl="0" eaLnBrk="1" fontAlgn="base" hangingPunct="1">
              <a:spcBef>
                <a:spcPts val="900"/>
              </a:spcBef>
              <a:spcAft>
                <a:spcPts val="0"/>
              </a:spcAft>
              <a:buClr>
                <a:schemeClr val="tx1"/>
              </a:buClr>
              <a:buSzPct val="100000"/>
              <a:buFont typeface="Georgia" panose="02040502050405020303" pitchFamily="18" charset="0"/>
              <a:buChar char="»"/>
              <a:defRPr sz="2000">
                <a:solidFill>
                  <a:schemeClr val="tx1"/>
                </a:solidFill>
                <a:latin typeface="+mn-lt"/>
                <a:cs typeface="+mn-cs"/>
              </a:defRPr>
            </a:lvl3pPr>
            <a:lvl4pPr marL="201168" indent="-192024" algn="l" rtl="0" eaLnBrk="1" fontAlgn="base" hangingPunct="1">
              <a:spcBef>
                <a:spcPts val="900"/>
              </a:spcBef>
              <a:spcAft>
                <a:spcPts val="0"/>
              </a:spcAft>
              <a:buClr>
                <a:schemeClr val="accent2"/>
              </a:buClr>
              <a:buSzPct val="90000"/>
              <a:buFont typeface="Wingdings" panose="05000000000000000000" pitchFamily="2" charset="2"/>
              <a:buChar char="§"/>
              <a:defRPr sz="2000">
                <a:solidFill>
                  <a:schemeClr val="tx1"/>
                </a:solidFill>
                <a:latin typeface="+mn-lt"/>
                <a:cs typeface="+mn-cs"/>
              </a:defRPr>
            </a:lvl4pPr>
            <a:lvl5pPr marL="201168" indent="-192024" algn="l" rtl="0" eaLnBrk="1" fontAlgn="base" hangingPunct="1">
              <a:spcBef>
                <a:spcPts val="900"/>
              </a:spcBef>
              <a:spcAft>
                <a:spcPts val="0"/>
              </a:spcAft>
              <a:buClr>
                <a:schemeClr val="accent2"/>
              </a:buClr>
              <a:buFont typeface="Arial" charset="0"/>
              <a:buChar char="­"/>
              <a:defRPr sz="2000">
                <a:solidFill>
                  <a:schemeClr val="tx1"/>
                </a:solidFill>
                <a:latin typeface="+mn-lt"/>
                <a:cs typeface="+mn-cs"/>
              </a:defRPr>
            </a:lvl5pPr>
            <a:lvl6pPr marL="12096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6pPr>
            <a:lvl7pPr marL="16668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7pPr>
            <a:lvl8pPr marL="21240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8pPr>
            <a:lvl9pPr marL="25812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9pPr>
          </a:lstStyle>
          <a:p>
            <a:r>
              <a:rPr lang="en-US" dirty="0" smtClean="0"/>
              <a:t>Delivering Value to its supporters:</a:t>
            </a:r>
            <a:endParaRPr lang="en-US" dirty="0"/>
          </a:p>
        </p:txBody>
      </p:sp>
      <p:sp>
        <p:nvSpPr>
          <p:cNvPr id="8" name="Text Placeholder 2"/>
          <p:cNvSpPr>
            <a:spLocks noGrp="1"/>
          </p:cNvSpPr>
          <p:nvPr/>
        </p:nvSpPr>
        <p:spPr bwMode="auto">
          <a:xfrm>
            <a:off x="5144919" y="1472324"/>
            <a:ext cx="4195661" cy="3810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marL="201168" algn="l" rtl="0" eaLnBrk="1" fontAlgn="base" hangingPunct="1">
              <a:lnSpc>
                <a:spcPct val="95000"/>
              </a:lnSpc>
              <a:spcBef>
                <a:spcPts val="1500"/>
              </a:spcBef>
              <a:spcAft>
                <a:spcPct val="0"/>
              </a:spcAft>
              <a:buClr>
                <a:schemeClr val="accent1"/>
              </a:buClr>
              <a:buSzPct val="90000"/>
              <a:buFont typeface="Wingdings" pitchFamily="2" charset="2"/>
              <a:defRPr sz="2400" b="1" cap="all" baseline="0">
                <a:solidFill>
                  <a:schemeClr val="accent1"/>
                </a:solidFill>
                <a:latin typeface="+mj-lt"/>
                <a:ea typeface="+mn-ea"/>
                <a:cs typeface="+mn-cs"/>
              </a:defRPr>
            </a:lvl1pPr>
            <a:lvl2pPr marL="201168" indent="-227013" algn="l" rtl="0" eaLnBrk="1" fontAlgn="base" hangingPunct="1">
              <a:lnSpc>
                <a:spcPct val="95000"/>
              </a:lnSpc>
              <a:spcBef>
                <a:spcPts val="1250"/>
              </a:spcBef>
              <a:spcAft>
                <a:spcPct val="0"/>
              </a:spcAft>
              <a:buClr>
                <a:schemeClr val="tx1"/>
              </a:buClr>
              <a:buSzPct val="100000"/>
              <a:buFont typeface="Georgia" panose="02040502050405020303" pitchFamily="18" charset="0"/>
              <a:buChar char="»"/>
              <a:defRPr sz="2000">
                <a:solidFill>
                  <a:schemeClr val="tx1"/>
                </a:solidFill>
                <a:latin typeface="+mn-lt"/>
                <a:cs typeface="+mn-cs"/>
              </a:defRPr>
            </a:lvl2pPr>
            <a:lvl3pPr marL="201168" indent="-188913" algn="l" rtl="0" eaLnBrk="1" fontAlgn="base" hangingPunct="1">
              <a:spcBef>
                <a:spcPts val="900"/>
              </a:spcBef>
              <a:spcAft>
                <a:spcPts val="0"/>
              </a:spcAft>
              <a:buClr>
                <a:schemeClr val="tx1"/>
              </a:buClr>
              <a:buSzPct val="100000"/>
              <a:buFont typeface="Georgia" panose="02040502050405020303" pitchFamily="18" charset="0"/>
              <a:buChar char="»"/>
              <a:defRPr sz="2000">
                <a:solidFill>
                  <a:schemeClr val="tx1"/>
                </a:solidFill>
                <a:latin typeface="+mn-lt"/>
                <a:cs typeface="+mn-cs"/>
              </a:defRPr>
            </a:lvl3pPr>
            <a:lvl4pPr marL="201168" indent="-192024" algn="l" rtl="0" eaLnBrk="1" fontAlgn="base" hangingPunct="1">
              <a:spcBef>
                <a:spcPts val="900"/>
              </a:spcBef>
              <a:spcAft>
                <a:spcPts val="0"/>
              </a:spcAft>
              <a:buClr>
                <a:schemeClr val="accent2"/>
              </a:buClr>
              <a:buSzPct val="90000"/>
              <a:buFont typeface="Wingdings" panose="05000000000000000000" pitchFamily="2" charset="2"/>
              <a:buChar char="§"/>
              <a:defRPr sz="2000">
                <a:solidFill>
                  <a:schemeClr val="tx1"/>
                </a:solidFill>
                <a:latin typeface="+mn-lt"/>
                <a:cs typeface="+mn-cs"/>
              </a:defRPr>
            </a:lvl4pPr>
            <a:lvl5pPr marL="201168" indent="-192024" algn="l" rtl="0" eaLnBrk="1" fontAlgn="base" hangingPunct="1">
              <a:spcBef>
                <a:spcPts val="900"/>
              </a:spcBef>
              <a:spcAft>
                <a:spcPts val="0"/>
              </a:spcAft>
              <a:buClr>
                <a:schemeClr val="accent2"/>
              </a:buClr>
              <a:buFont typeface="Arial" charset="0"/>
              <a:buChar char="­"/>
              <a:defRPr sz="2000">
                <a:solidFill>
                  <a:schemeClr val="tx1"/>
                </a:solidFill>
                <a:latin typeface="+mn-lt"/>
                <a:cs typeface="+mn-cs"/>
              </a:defRPr>
            </a:lvl5pPr>
            <a:lvl6pPr marL="12096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6pPr>
            <a:lvl7pPr marL="16668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7pPr>
            <a:lvl8pPr marL="21240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8pPr>
            <a:lvl9pPr marL="25812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9pPr>
          </a:lstStyle>
          <a:p>
            <a:r>
              <a:rPr lang="en-US" dirty="0" smtClean="0"/>
              <a:t>A diversified funding model:</a:t>
            </a:r>
            <a:endParaRPr lang="en-US" dirty="0"/>
          </a:p>
        </p:txBody>
      </p:sp>
      <p:sp>
        <p:nvSpPr>
          <p:cNvPr id="10" name="Content Placeholder 3"/>
          <p:cNvSpPr txBox="1">
            <a:spLocks/>
          </p:cNvSpPr>
          <p:nvPr/>
        </p:nvSpPr>
        <p:spPr>
          <a:xfrm>
            <a:off x="4677115" y="2228149"/>
            <a:ext cx="4040188" cy="3951288"/>
          </a:xfrm>
          <a:prstGeom prst="rect">
            <a:avLst/>
          </a:prstGeom>
        </p:spPr>
        <p:txBody>
          <a:bodyPr/>
          <a:lstStyle>
            <a:lvl1pPr marL="201168" algn="l" rtl="0" eaLnBrk="1" fontAlgn="base" hangingPunct="1">
              <a:lnSpc>
                <a:spcPct val="95000"/>
              </a:lnSpc>
              <a:spcBef>
                <a:spcPts val="1500"/>
              </a:spcBef>
              <a:spcAft>
                <a:spcPct val="0"/>
              </a:spcAft>
              <a:buClr>
                <a:schemeClr val="accent1"/>
              </a:buClr>
              <a:buSzPct val="90000"/>
              <a:buFont typeface="Wingdings" pitchFamily="2" charset="2"/>
              <a:defRPr sz="1700">
                <a:solidFill>
                  <a:schemeClr val="accent2"/>
                </a:solidFill>
                <a:latin typeface="+mn-lt"/>
                <a:ea typeface="+mn-ea"/>
                <a:cs typeface="+mn-cs"/>
              </a:defRPr>
            </a:lvl1pPr>
            <a:lvl2pPr marL="201168" indent="-227013" algn="l" rtl="0" eaLnBrk="1" fontAlgn="base" hangingPunct="1">
              <a:lnSpc>
                <a:spcPct val="95000"/>
              </a:lnSpc>
              <a:spcBef>
                <a:spcPts val="1250"/>
              </a:spcBef>
              <a:spcAft>
                <a:spcPct val="0"/>
              </a:spcAft>
              <a:buClr>
                <a:schemeClr val="tx1"/>
              </a:buClr>
              <a:buSzPct val="100000"/>
              <a:buFont typeface="Georgia" panose="02040502050405020303" pitchFamily="18" charset="0"/>
              <a:buChar char="»"/>
              <a:defRPr sz="2000">
                <a:solidFill>
                  <a:schemeClr val="tx1"/>
                </a:solidFill>
                <a:latin typeface="+mn-lt"/>
                <a:cs typeface="+mn-cs"/>
              </a:defRPr>
            </a:lvl2pPr>
            <a:lvl3pPr marL="201168" indent="-188913" algn="l" rtl="0" eaLnBrk="1" fontAlgn="base" hangingPunct="1">
              <a:spcBef>
                <a:spcPts val="900"/>
              </a:spcBef>
              <a:spcAft>
                <a:spcPts val="0"/>
              </a:spcAft>
              <a:buClr>
                <a:schemeClr val="tx1"/>
              </a:buClr>
              <a:buSzPct val="100000"/>
              <a:buFont typeface="Georgia" panose="02040502050405020303" pitchFamily="18" charset="0"/>
              <a:buChar char="»"/>
              <a:defRPr sz="2000">
                <a:solidFill>
                  <a:schemeClr val="tx1"/>
                </a:solidFill>
                <a:latin typeface="+mn-lt"/>
                <a:cs typeface="+mn-cs"/>
              </a:defRPr>
            </a:lvl3pPr>
            <a:lvl4pPr marL="201168" indent="-192024" algn="l" rtl="0" eaLnBrk="1" fontAlgn="base" hangingPunct="1">
              <a:spcBef>
                <a:spcPts val="900"/>
              </a:spcBef>
              <a:spcAft>
                <a:spcPts val="0"/>
              </a:spcAft>
              <a:buClr>
                <a:schemeClr val="accent2"/>
              </a:buClr>
              <a:buSzPct val="90000"/>
              <a:buFont typeface="Wingdings" panose="05000000000000000000" pitchFamily="2" charset="2"/>
              <a:buChar char="§"/>
              <a:defRPr sz="2000">
                <a:solidFill>
                  <a:schemeClr val="tx1"/>
                </a:solidFill>
                <a:latin typeface="+mn-lt"/>
                <a:cs typeface="+mn-cs"/>
              </a:defRPr>
            </a:lvl4pPr>
            <a:lvl5pPr marL="201168" indent="-192024" algn="l" rtl="0" eaLnBrk="1" fontAlgn="base" hangingPunct="1">
              <a:spcBef>
                <a:spcPts val="900"/>
              </a:spcBef>
              <a:spcAft>
                <a:spcPts val="0"/>
              </a:spcAft>
              <a:buClr>
                <a:schemeClr val="accent2"/>
              </a:buClr>
              <a:buFont typeface="Arial" charset="0"/>
              <a:buChar char="­"/>
              <a:defRPr sz="2000">
                <a:solidFill>
                  <a:schemeClr val="tx1"/>
                </a:solidFill>
                <a:latin typeface="+mn-lt"/>
                <a:cs typeface="+mn-cs"/>
              </a:defRPr>
            </a:lvl5pPr>
            <a:lvl6pPr marL="12096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6pPr>
            <a:lvl7pPr marL="16668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7pPr>
            <a:lvl8pPr marL="21240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8pPr>
            <a:lvl9pPr marL="2581275" indent="-160338" algn="l" rtl="0" eaLnBrk="1" fontAlgn="base" hangingPunct="1">
              <a:spcBef>
                <a:spcPct val="10000"/>
              </a:spcBef>
              <a:spcAft>
                <a:spcPct val="0"/>
              </a:spcAft>
              <a:buClr>
                <a:schemeClr val="accent1"/>
              </a:buClr>
              <a:buFont typeface="Arial" charset="0"/>
              <a:buChar char="­"/>
              <a:defRPr>
                <a:solidFill>
                  <a:schemeClr val="tx1"/>
                </a:solidFill>
                <a:latin typeface="+mn-lt"/>
                <a:cs typeface="+mn-cs"/>
              </a:defRPr>
            </a:lvl9pPr>
          </a:lstStyle>
          <a:p>
            <a:pPr marL="486918" indent="-285750">
              <a:buFont typeface="Arial" panose="020B0604020202020204" pitchFamily="34" charset="0"/>
              <a:buChar char="•"/>
            </a:pPr>
            <a:r>
              <a:rPr lang="en-US" kern="0" dirty="0" smtClean="0"/>
              <a:t>Individual donations</a:t>
            </a:r>
            <a:br>
              <a:rPr lang="en-US" kern="0" dirty="0" smtClean="0"/>
            </a:br>
            <a:r>
              <a:rPr lang="en-US" kern="0" dirty="0" smtClean="0"/>
              <a:t>	</a:t>
            </a:r>
            <a:r>
              <a:rPr lang="en-US" i="1" kern="0" dirty="0" smtClean="0"/>
              <a:t>Friends of the SEP Society</a:t>
            </a:r>
          </a:p>
          <a:p>
            <a:pPr marL="486918" indent="-285750">
              <a:buFont typeface="Arial" panose="020B0604020202020204" pitchFamily="34" charset="0"/>
              <a:buChar char="•"/>
            </a:pPr>
            <a:r>
              <a:rPr lang="en-US" kern="0" dirty="0" smtClean="0"/>
              <a:t>Free content and editorial</a:t>
            </a:r>
            <a:br>
              <a:rPr lang="en-US" kern="0" dirty="0" smtClean="0"/>
            </a:br>
            <a:r>
              <a:rPr lang="en-US" kern="0" dirty="0" smtClean="0"/>
              <a:t>	</a:t>
            </a:r>
            <a:r>
              <a:rPr lang="en-US" i="1" kern="0" dirty="0" smtClean="0"/>
              <a:t>Volunteer authors/editors</a:t>
            </a:r>
          </a:p>
          <a:p>
            <a:pPr marL="486918" indent="-285750">
              <a:buFont typeface="Arial" panose="020B0604020202020204" pitchFamily="34" charset="0"/>
              <a:buChar char="•"/>
            </a:pPr>
            <a:r>
              <a:rPr lang="en-US" kern="0" dirty="0" smtClean="0"/>
              <a:t>Endowment</a:t>
            </a:r>
            <a:br>
              <a:rPr lang="en-US" kern="0" dirty="0" smtClean="0"/>
            </a:br>
            <a:r>
              <a:rPr lang="en-US" kern="0" dirty="0" smtClean="0"/>
              <a:t>	</a:t>
            </a:r>
            <a:r>
              <a:rPr lang="en-US" i="1" kern="0" dirty="0" smtClean="0"/>
              <a:t>Institutional Participation</a:t>
            </a:r>
          </a:p>
          <a:p>
            <a:pPr marL="486918" indent="-285750">
              <a:buFont typeface="Arial" panose="020B0604020202020204" pitchFamily="34" charset="0"/>
              <a:buChar char="•"/>
            </a:pPr>
            <a:r>
              <a:rPr lang="en-US" kern="0" dirty="0" smtClean="0"/>
              <a:t>Institutional Support</a:t>
            </a:r>
            <a:br>
              <a:rPr lang="en-US" kern="0" dirty="0" smtClean="0"/>
            </a:br>
            <a:r>
              <a:rPr lang="en-US" kern="0" dirty="0" smtClean="0"/>
              <a:t>	</a:t>
            </a:r>
            <a:r>
              <a:rPr lang="en-US" i="1" kern="0" dirty="0" smtClean="0"/>
              <a:t>Financial management of the endowment, direct support</a:t>
            </a:r>
          </a:p>
          <a:p>
            <a:endParaRPr lang="en-US" kern="0" dirty="0" smtClean="0"/>
          </a:p>
          <a:p>
            <a:r>
              <a:rPr lang="en-US" kern="0" dirty="0" smtClean="0"/>
              <a:t>	</a:t>
            </a:r>
            <a:endParaRPr lang="en-US" kern="0" dirty="0"/>
          </a:p>
        </p:txBody>
      </p:sp>
      <p:cxnSp>
        <p:nvCxnSpPr>
          <p:cNvPr id="12" name="Straight Arrow Connector 11"/>
          <p:cNvCxnSpPr/>
          <p:nvPr/>
        </p:nvCxnSpPr>
        <p:spPr bwMode="auto">
          <a:xfrm>
            <a:off x="3915011" y="2406287"/>
            <a:ext cx="914400"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3" name="Straight Arrow Connector 12"/>
          <p:cNvCxnSpPr/>
          <p:nvPr/>
        </p:nvCxnSpPr>
        <p:spPr bwMode="auto">
          <a:xfrm>
            <a:off x="4424702" y="3054108"/>
            <a:ext cx="404709"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5" name="Straight Arrow Connector 14"/>
          <p:cNvCxnSpPr/>
          <p:nvPr/>
        </p:nvCxnSpPr>
        <p:spPr bwMode="auto">
          <a:xfrm>
            <a:off x="3915011" y="3735572"/>
            <a:ext cx="914400"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6" name="Straight Arrow Connector 15"/>
          <p:cNvCxnSpPr/>
          <p:nvPr/>
        </p:nvCxnSpPr>
        <p:spPr bwMode="auto">
          <a:xfrm>
            <a:off x="3762715" y="4430233"/>
            <a:ext cx="914400"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Tree>
    <p:extLst>
      <p:ext uri="{BB962C8B-B14F-4D97-AF65-F5344CB8AC3E}">
        <p14:creationId xmlns:p14="http://schemas.microsoft.com/office/powerpoint/2010/main" val="42260672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6383" y="576272"/>
            <a:ext cx="8045001" cy="514350"/>
          </a:xfrm>
        </p:spPr>
        <p:txBody>
          <a:bodyPr/>
          <a:lstStyle/>
          <a:p>
            <a:r>
              <a:rPr lang="en-US" dirty="0" smtClean="0"/>
              <a:t>Why planning for sustainability matters</a:t>
            </a:r>
            <a:endParaRPr lang="en-US" b="1" dirty="0"/>
          </a:p>
        </p:txBody>
      </p:sp>
      <p:sp>
        <p:nvSpPr>
          <p:cNvPr id="7" name="Text Placeholder 6"/>
          <p:cNvSpPr>
            <a:spLocks noGrp="1"/>
          </p:cNvSpPr>
          <p:nvPr>
            <p:ph type="body" sz="quarter" idx="4294967295"/>
          </p:nvPr>
        </p:nvSpPr>
        <p:spPr>
          <a:xfrm>
            <a:off x="786383" y="1987551"/>
            <a:ext cx="3709820" cy="2344964"/>
          </a:xfrm>
          <a:prstGeom prst="rect">
            <a:avLst/>
          </a:prstGeom>
        </p:spPr>
        <p:txBody>
          <a:bodyPr/>
          <a:lstStyle/>
          <a:p>
            <a:r>
              <a:rPr lang="en-US" dirty="0" smtClean="0"/>
              <a:t>Risks</a:t>
            </a:r>
          </a:p>
          <a:p>
            <a:pPr lvl="1"/>
            <a:r>
              <a:rPr lang="en-US" sz="1600" dirty="0" smtClean="0"/>
              <a:t>Key </a:t>
            </a:r>
            <a:r>
              <a:rPr lang="en-US" sz="1600" dirty="0" smtClean="0"/>
              <a:t>services </a:t>
            </a:r>
            <a:r>
              <a:rPr lang="en-US" sz="1600" dirty="0" smtClean="0"/>
              <a:t>or content disappear</a:t>
            </a:r>
          </a:p>
          <a:p>
            <a:pPr lvl="1"/>
            <a:r>
              <a:rPr lang="en-US" sz="1600" dirty="0" smtClean="0"/>
              <a:t>Content becomes dated </a:t>
            </a:r>
          </a:p>
          <a:p>
            <a:pPr lvl="1"/>
            <a:r>
              <a:rPr lang="en-US" sz="1600" dirty="0" smtClean="0"/>
              <a:t>Technical incompatibility</a:t>
            </a:r>
          </a:p>
          <a:p>
            <a:pPr lvl="1"/>
            <a:r>
              <a:rPr lang="en-US" sz="1600" dirty="0" smtClean="0"/>
              <a:t>Low usage and impact</a:t>
            </a:r>
          </a:p>
          <a:p>
            <a:pPr lvl="1"/>
            <a:r>
              <a:rPr lang="en-US" sz="1600" dirty="0" smtClean="0"/>
              <a:t>Failure to </a:t>
            </a:r>
            <a:r>
              <a:rPr lang="en-US" sz="1600" dirty="0" smtClean="0"/>
              <a:t>fulfill sustainability promises that were part of your proposal</a:t>
            </a:r>
          </a:p>
          <a:p>
            <a:pPr lvl="1"/>
            <a:endParaRPr lang="en-US" dirty="0" smtClean="0"/>
          </a:p>
          <a:p>
            <a:pPr lvl="1"/>
            <a:endParaRPr lang="en-US" dirty="0" smtClean="0"/>
          </a:p>
          <a:p>
            <a:pPr lvl="1">
              <a:buNone/>
            </a:pPr>
            <a:endParaRPr lang="en-US" dirty="0" smtClean="0"/>
          </a:p>
          <a:p>
            <a:pPr lvl="1"/>
            <a:endParaRPr lang="en-US" dirty="0"/>
          </a:p>
        </p:txBody>
      </p:sp>
      <p:sp>
        <p:nvSpPr>
          <p:cNvPr id="8" name="Text Placeholder 7"/>
          <p:cNvSpPr>
            <a:spLocks noGrp="1"/>
          </p:cNvSpPr>
          <p:nvPr>
            <p:ph type="body" sz="quarter" idx="4294967295"/>
          </p:nvPr>
        </p:nvSpPr>
        <p:spPr>
          <a:xfrm>
            <a:off x="4889502" y="1987551"/>
            <a:ext cx="3154681" cy="2549944"/>
          </a:xfrm>
          <a:prstGeom prst="rect">
            <a:avLst/>
          </a:prstGeom>
        </p:spPr>
        <p:txBody>
          <a:bodyPr/>
          <a:lstStyle/>
          <a:p>
            <a:r>
              <a:rPr lang="en-US" dirty="0" smtClean="0"/>
              <a:t>Best case</a:t>
            </a:r>
          </a:p>
          <a:p>
            <a:pPr>
              <a:buFont typeface="Wingdings" pitchFamily="2" charset="2"/>
              <a:buChar char="ü"/>
            </a:pPr>
            <a:r>
              <a:rPr lang="en-US" sz="1400" dirty="0" smtClean="0">
                <a:solidFill>
                  <a:schemeClr val="accent3"/>
                </a:solidFill>
              </a:rPr>
              <a:t> Increased usage of services or content</a:t>
            </a:r>
          </a:p>
          <a:p>
            <a:pPr>
              <a:buFont typeface="Wingdings" pitchFamily="2" charset="2"/>
              <a:buChar char="ü"/>
            </a:pPr>
            <a:r>
              <a:rPr lang="en-US" sz="1400" dirty="0" smtClean="0">
                <a:solidFill>
                  <a:schemeClr val="accent3"/>
                </a:solidFill>
              </a:rPr>
              <a:t>Evidence of impact</a:t>
            </a:r>
          </a:p>
          <a:p>
            <a:pPr>
              <a:buFont typeface="Wingdings" pitchFamily="2" charset="2"/>
              <a:buChar char="ü"/>
            </a:pPr>
            <a:r>
              <a:rPr lang="en-US" sz="1400" dirty="0" smtClean="0">
                <a:solidFill>
                  <a:schemeClr val="accent3"/>
                </a:solidFill>
              </a:rPr>
              <a:t>Low cost-base to support upgrades</a:t>
            </a:r>
          </a:p>
          <a:p>
            <a:pPr>
              <a:buFont typeface="Wingdings" pitchFamily="2" charset="2"/>
              <a:buChar char="ü"/>
            </a:pPr>
            <a:r>
              <a:rPr lang="en-US" sz="1400" dirty="0" smtClean="0">
                <a:solidFill>
                  <a:schemeClr val="accent3"/>
                </a:solidFill>
              </a:rPr>
              <a:t>Leads to measurable impact and enthusiasm about project or center</a:t>
            </a:r>
          </a:p>
          <a:p>
            <a:pPr>
              <a:buFont typeface="Wingdings" pitchFamily="2" charset="2"/>
              <a:buChar char="ü"/>
            </a:pPr>
            <a:r>
              <a:rPr lang="en-US" sz="1400" dirty="0" smtClean="0">
                <a:solidFill>
                  <a:schemeClr val="accent3"/>
                </a:solidFill>
              </a:rPr>
              <a:t>Resulting in continued resources to support ongoing value </a:t>
            </a:r>
          </a:p>
          <a:p>
            <a:pPr lvl="1">
              <a:buNone/>
            </a:pPr>
            <a:r>
              <a:rPr lang="en-US" dirty="0" smtClean="0"/>
              <a:t>      </a:t>
            </a:r>
            <a:endParaRPr lang="en-US" dirty="0"/>
          </a:p>
        </p:txBody>
      </p:sp>
    </p:spTree>
    <p:extLst>
      <p:ext uri="{BB962C8B-B14F-4D97-AF65-F5344CB8AC3E}">
        <p14:creationId xmlns:p14="http://schemas.microsoft.com/office/powerpoint/2010/main" val="1315182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20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20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20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fade">
                                      <p:cBhvr>
                                        <p:cTn id="22" dur="20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fade">
                                      <p:cBhvr>
                                        <p:cTn id="27" dur="2000"/>
                                        <p:tgtEl>
                                          <p:spTgt spid="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2000"/>
                                        <p:tgtEl>
                                          <p:spTgt spid="8">
                                            <p:txEl>
                                              <p:pRg st="5" end="5"/>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8">
                                            <p:txEl>
                                              <p:pRg st="6" end="6"/>
                                            </p:txEl>
                                          </p:spTgt>
                                        </p:tgtEl>
                                        <p:attrNameLst>
                                          <p:attrName>style.visibility</p:attrName>
                                        </p:attrNameLst>
                                      </p:cBhvr>
                                      <p:to>
                                        <p:strVal val="visible"/>
                                      </p:to>
                                    </p:set>
                                    <p:animEffect transition="in" filter="fade">
                                      <p:cBhvr>
                                        <p:cTn id="35" dur="2000"/>
                                        <p:tgtEl>
                                          <p:spTgt spid="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US" dirty="0" smtClean="0"/>
              <a:t>Sustainability is . . .</a:t>
            </a:r>
            <a:endParaRPr lang="en-US" dirty="0"/>
          </a:p>
          <a:p>
            <a:endParaRPr lang="en-US" dirty="0" smtClean="0"/>
          </a:p>
          <a:p>
            <a:endParaRPr lang="en-US" dirty="0" smtClean="0"/>
          </a:p>
          <a:p>
            <a:r>
              <a:rPr lang="en-US" sz="2000" dirty="0" smtClean="0"/>
              <a:t>the ability to generate or gain access to the resources—financial or otherwise—needed to protect and increase the value of the content or service for those who use it.</a:t>
            </a:r>
          </a:p>
          <a:p>
            <a:endParaRPr lang="en-US" dirty="0"/>
          </a:p>
        </p:txBody>
      </p:sp>
      <p:sp>
        <p:nvSpPr>
          <p:cNvPr id="3" name="Text Placeholder 2"/>
          <p:cNvSpPr>
            <a:spLocks noGrp="1"/>
          </p:cNvSpPr>
          <p:nvPr>
            <p:ph type="body" sz="quarter" idx="16"/>
          </p:nvPr>
        </p:nvSpPr>
        <p:spPr/>
        <p:txBody>
          <a:bodyPr/>
          <a:lstStyle/>
          <a:p>
            <a:r>
              <a:rPr lang="en-US" sz="2000" dirty="0" smtClean="0"/>
              <a:t>A </a:t>
            </a:r>
            <a:r>
              <a:rPr lang="en-US" sz="2000" b="1" dirty="0" smtClean="0"/>
              <a:t>sustainability plan </a:t>
            </a:r>
            <a:r>
              <a:rPr lang="en-US" sz="2000" dirty="0" smtClean="0"/>
              <a:t>is an evidence-based strategy for identifying  and securing these ongoing sources of support for your project or center, over time</a:t>
            </a:r>
            <a:endParaRPr lang="en-US" sz="2000" dirty="0"/>
          </a:p>
          <a:p>
            <a:endParaRPr lang="en-US" dirty="0"/>
          </a:p>
        </p:txBody>
      </p:sp>
      <p:pic>
        <p:nvPicPr>
          <p:cNvPr id="4" name="Picture 3"/>
          <p:cNvPicPr>
            <a:picLocks noChangeAspect="1" noChangeArrowheads="1"/>
          </p:cNvPicPr>
          <p:nvPr/>
        </p:nvPicPr>
        <p:blipFill>
          <a:blip r:embed="rId2" cstate="print"/>
          <a:srcRect/>
          <a:stretch>
            <a:fillRect/>
          </a:stretch>
        </p:blipFill>
        <p:spPr bwMode="auto">
          <a:xfrm>
            <a:off x="7601073" y="2"/>
            <a:ext cx="1542932" cy="2311879"/>
          </a:xfrm>
          <a:prstGeom prst="rect">
            <a:avLst/>
          </a:prstGeom>
          <a:noFill/>
          <a:ln w="9525">
            <a:noFill/>
            <a:miter lim="800000"/>
            <a:headEnd/>
            <a:tailEnd/>
          </a:ln>
        </p:spPr>
      </p:pic>
    </p:spTree>
    <p:extLst>
      <p:ext uri="{BB962C8B-B14F-4D97-AF65-F5344CB8AC3E}">
        <p14:creationId xmlns:p14="http://schemas.microsoft.com/office/powerpoint/2010/main" val="5180954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6383" y="576272"/>
            <a:ext cx="5653493" cy="514350"/>
          </a:xfrm>
        </p:spPr>
        <p:txBody>
          <a:bodyPr/>
          <a:lstStyle/>
          <a:p>
            <a:r>
              <a:rPr lang="en-US" dirty="0" smtClean="0"/>
              <a:t>Not (only) about the money</a:t>
            </a:r>
            <a:endParaRPr lang="en-US" b="1" dirty="0"/>
          </a:p>
        </p:txBody>
      </p:sp>
      <p:sp>
        <p:nvSpPr>
          <p:cNvPr id="7" name="Text Placeholder 6"/>
          <p:cNvSpPr>
            <a:spLocks noGrp="1"/>
          </p:cNvSpPr>
          <p:nvPr>
            <p:ph type="body" sz="quarter" idx="4294967295"/>
          </p:nvPr>
        </p:nvSpPr>
        <p:spPr>
          <a:xfrm>
            <a:off x="819149" y="1987550"/>
            <a:ext cx="3709820" cy="3291840"/>
          </a:xfrm>
          <a:prstGeom prst="rect">
            <a:avLst/>
          </a:prstGeom>
        </p:spPr>
        <p:txBody>
          <a:bodyPr/>
          <a:lstStyle/>
          <a:p>
            <a:r>
              <a:rPr lang="en-US" dirty="0" smtClean="0"/>
              <a:t>Sources of support can include</a:t>
            </a:r>
          </a:p>
          <a:p>
            <a:pPr lvl="1"/>
            <a:r>
              <a:rPr lang="en-US" dirty="0" smtClean="0"/>
              <a:t>Direct funding (from grants, from donations)</a:t>
            </a:r>
          </a:p>
          <a:p>
            <a:pPr lvl="1"/>
            <a:r>
              <a:rPr lang="en-US" dirty="0" smtClean="0"/>
              <a:t>Revenue generation (from selling or licensing content or tools)</a:t>
            </a:r>
          </a:p>
          <a:p>
            <a:pPr lvl="1">
              <a:buNone/>
            </a:pPr>
            <a:endParaRPr lang="en-US" dirty="0" smtClean="0"/>
          </a:p>
          <a:p>
            <a:pPr lvl="1"/>
            <a:endParaRPr lang="en-US" dirty="0"/>
          </a:p>
        </p:txBody>
      </p:sp>
      <p:sp>
        <p:nvSpPr>
          <p:cNvPr id="8" name="Text Placeholder 7"/>
          <p:cNvSpPr>
            <a:spLocks noGrp="1"/>
          </p:cNvSpPr>
          <p:nvPr>
            <p:ph type="body" sz="quarter" idx="4294967295"/>
          </p:nvPr>
        </p:nvSpPr>
        <p:spPr>
          <a:xfrm>
            <a:off x="4889502" y="1987550"/>
            <a:ext cx="3154681" cy="2453821"/>
          </a:xfrm>
          <a:prstGeom prst="rect">
            <a:avLst/>
          </a:prstGeom>
        </p:spPr>
        <p:txBody>
          <a:bodyPr/>
          <a:lstStyle/>
          <a:p>
            <a:r>
              <a:rPr lang="en-US" dirty="0" smtClean="0"/>
              <a:t>But they can also include</a:t>
            </a:r>
          </a:p>
          <a:p>
            <a:pPr lvl="1"/>
            <a:r>
              <a:rPr lang="en-US" dirty="0" smtClean="0"/>
              <a:t>In-kind contributions from your host institution</a:t>
            </a:r>
          </a:p>
          <a:p>
            <a:pPr lvl="1"/>
            <a:r>
              <a:rPr lang="en-US" dirty="0" smtClean="0"/>
              <a:t>In-kind contributions from industry partners and others</a:t>
            </a:r>
          </a:p>
          <a:p>
            <a:pPr lvl="1"/>
            <a:r>
              <a:rPr lang="en-US" dirty="0" smtClean="0"/>
              <a:t>Volunteer time/labor</a:t>
            </a:r>
          </a:p>
          <a:p>
            <a:pPr lvl="1">
              <a:buNone/>
            </a:pPr>
            <a:r>
              <a:rPr lang="en-US" dirty="0" smtClean="0"/>
              <a:t>      </a:t>
            </a:r>
            <a:endParaRPr lang="en-US" dirty="0"/>
          </a:p>
        </p:txBody>
      </p:sp>
    </p:spTree>
    <p:extLst>
      <p:ext uri="{BB962C8B-B14F-4D97-AF65-F5344CB8AC3E}">
        <p14:creationId xmlns:p14="http://schemas.microsoft.com/office/powerpoint/2010/main" val="2947021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2000"/>
                                        <p:tgtEl>
                                          <p:spTgt spid="8">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xEl>
                                              <p:pRg st="1" end="1"/>
                                            </p:txEl>
                                          </p:spTgt>
                                        </p:tgtEl>
                                        <p:attrNameLst>
                                          <p:attrName>style.visibility</p:attrName>
                                        </p:attrNameLst>
                                      </p:cBhvr>
                                      <p:to>
                                        <p:strVal val="visible"/>
                                      </p:to>
                                    </p:set>
                                    <p:animEffect transition="in" filter="fade">
                                      <p:cBhvr>
                                        <p:cTn id="10" dur="2000"/>
                                        <p:tgtEl>
                                          <p:spTgt spid="8">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animEffect transition="in" filter="fade">
                                      <p:cBhvr>
                                        <p:cTn id="13" dur="2000"/>
                                        <p:tgtEl>
                                          <p:spTgt spid="8">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xEl>
                                              <p:pRg st="3" end="3"/>
                                            </p:txEl>
                                          </p:spTgt>
                                        </p:tgtEl>
                                        <p:attrNameLst>
                                          <p:attrName>style.visibility</p:attrName>
                                        </p:attrNameLst>
                                      </p:cBhvr>
                                      <p:to>
                                        <p:strVal val="visible"/>
                                      </p:to>
                                    </p:set>
                                    <p:animEffect transition="in" filter="fade">
                                      <p:cBhvr>
                                        <p:cTn id="16" dur="2000"/>
                                        <p:tgtEl>
                                          <p:spTgt spid="8">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animEffect transition="in" filter="fade">
                                      <p:cBhvr>
                                        <p:cTn id="19" dur="20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allAtOnce"/>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587910" y="576272"/>
            <a:ext cx="3959352" cy="2126023"/>
          </a:xfrm>
        </p:spPr>
        <p:txBody>
          <a:bodyPr/>
          <a:lstStyle/>
          <a:p>
            <a:r>
              <a:rPr lang="en-US" dirty="0" smtClean="0"/>
              <a:t>What Resources do you need?</a:t>
            </a:r>
            <a:endParaRPr lang="en-US" dirty="0"/>
          </a:p>
        </p:txBody>
      </p:sp>
      <p:sp>
        <p:nvSpPr>
          <p:cNvPr id="24" name="Text Placeholder 23"/>
          <p:cNvSpPr>
            <a:spLocks noGrp="1"/>
          </p:cNvSpPr>
          <p:nvPr>
            <p:ph type="body" sz="quarter" idx="15"/>
          </p:nvPr>
        </p:nvSpPr>
        <p:spPr/>
        <p:txBody>
          <a:bodyPr/>
          <a:lstStyle/>
          <a:p>
            <a:endParaRPr lang="en-US" dirty="0" smtClean="0"/>
          </a:p>
          <a:p>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550013388"/>
              </p:ext>
            </p:extLst>
          </p:nvPr>
        </p:nvGraphicFramePr>
        <p:xfrm>
          <a:off x="4770473" y="539750"/>
          <a:ext cx="3444949" cy="3327932"/>
        </p:xfrm>
        <a:graphic>
          <a:graphicData uri="http://schemas.openxmlformats.org/drawingml/2006/table">
            <a:tbl>
              <a:tblPr firstRow="1" bandRow="1">
                <a:tableStyleId>{5C22544A-7EE6-4342-B048-85BDC9FD1C3A}</a:tableStyleId>
              </a:tblPr>
              <a:tblGrid>
                <a:gridCol w="3444949"/>
              </a:tblGrid>
              <a:tr h="370840">
                <a:tc>
                  <a:txBody>
                    <a:bodyPr/>
                    <a:lstStyle/>
                    <a:p>
                      <a:r>
                        <a:rPr lang="en-US" dirty="0" smtClean="0"/>
                        <a:t>Resources</a:t>
                      </a:r>
                      <a:r>
                        <a:rPr lang="en-US" baseline="0" dirty="0" smtClean="0"/>
                        <a:t> Needed</a:t>
                      </a:r>
                      <a:endParaRPr lang="en-AU" dirty="0"/>
                    </a:p>
                  </a:txBody>
                  <a:tcPr/>
                </a:tc>
              </a:tr>
              <a:tr h="370840">
                <a:tc>
                  <a:txBody>
                    <a:bodyPr/>
                    <a:lstStyle/>
                    <a:p>
                      <a:r>
                        <a:rPr lang="en-US" dirty="0" smtClean="0"/>
                        <a:t>Project Management</a:t>
                      </a:r>
                      <a:endParaRPr lang="en-AU" dirty="0"/>
                    </a:p>
                  </a:txBody>
                  <a:tcPr/>
                </a:tc>
              </a:tr>
              <a:tr h="370840">
                <a:tc>
                  <a:txBody>
                    <a:bodyPr/>
                    <a:lstStyle/>
                    <a:p>
                      <a:r>
                        <a:rPr lang="en-US" dirty="0" smtClean="0"/>
                        <a:t>IT Development</a:t>
                      </a:r>
                      <a:endParaRPr lang="en-AU" dirty="0"/>
                    </a:p>
                  </a:txBody>
                  <a:tcPr/>
                </a:tc>
              </a:tr>
              <a:tr h="370840">
                <a:tc>
                  <a:txBody>
                    <a:bodyPr/>
                    <a:lstStyle/>
                    <a:p>
                      <a:r>
                        <a:rPr lang="en-US" dirty="0" smtClean="0"/>
                        <a:t>Content</a:t>
                      </a:r>
                      <a:r>
                        <a:rPr lang="en-US" baseline="0" dirty="0" smtClean="0"/>
                        <a:t> Creation</a:t>
                      </a:r>
                      <a:endParaRPr lang="en-AU" dirty="0"/>
                    </a:p>
                  </a:txBody>
                  <a:tcPr/>
                </a:tc>
              </a:tr>
              <a:tr h="370840">
                <a:tc>
                  <a:txBody>
                    <a:bodyPr/>
                    <a:lstStyle/>
                    <a:p>
                      <a:r>
                        <a:rPr lang="en-US" dirty="0" smtClean="0"/>
                        <a:t>Event Planning</a:t>
                      </a:r>
                      <a:endParaRPr lang="en-AU" dirty="0"/>
                    </a:p>
                  </a:txBody>
                  <a:tcPr/>
                </a:tc>
              </a:tr>
              <a:tr h="370840">
                <a:tc>
                  <a:txBody>
                    <a:bodyPr/>
                    <a:lstStyle/>
                    <a:p>
                      <a:r>
                        <a:rPr lang="en-US" dirty="0" smtClean="0"/>
                        <a:t>Outreach and Promotion</a:t>
                      </a:r>
                      <a:endParaRPr lang="en-AU" dirty="0"/>
                    </a:p>
                  </a:txBody>
                  <a:tcPr/>
                </a:tc>
              </a:tr>
              <a:tr h="370840">
                <a:tc>
                  <a:txBody>
                    <a:bodyPr/>
                    <a:lstStyle/>
                    <a:p>
                      <a:r>
                        <a:rPr lang="en-US" dirty="0" smtClean="0"/>
                        <a:t>Legal Guidance</a:t>
                      </a:r>
                      <a:endParaRPr lang="en-AU" dirty="0"/>
                    </a:p>
                  </a:txBody>
                  <a:tcPr/>
                </a:tc>
              </a:tr>
              <a:tr h="366026">
                <a:tc>
                  <a:txBody>
                    <a:bodyPr/>
                    <a:lstStyle/>
                    <a:p>
                      <a:r>
                        <a:rPr lang="en-US" dirty="0" smtClean="0"/>
                        <a:t>Financial</a:t>
                      </a:r>
                      <a:r>
                        <a:rPr lang="en-US" baseline="0" dirty="0" smtClean="0"/>
                        <a:t> Guidance</a:t>
                      </a:r>
                      <a:endParaRPr lang="en-AU" dirty="0"/>
                    </a:p>
                  </a:txBody>
                  <a:tcPr/>
                </a:tc>
              </a:tr>
              <a:tr h="366026">
                <a:tc>
                  <a:txBody>
                    <a:bodyPr/>
                    <a:lstStyle/>
                    <a:p>
                      <a:r>
                        <a:rPr lang="en-US" dirty="0" smtClean="0"/>
                        <a:t>Office/Classroom Space</a:t>
                      </a:r>
                      <a:endParaRPr lang="en-AU" dirty="0"/>
                    </a:p>
                  </a:txBody>
                  <a:tcPr/>
                </a:tc>
              </a:tr>
            </a:tbl>
          </a:graphicData>
        </a:graphic>
      </p:graphicFrame>
    </p:spTree>
    <p:extLst>
      <p:ext uri="{BB962C8B-B14F-4D97-AF65-F5344CB8AC3E}">
        <p14:creationId xmlns:p14="http://schemas.microsoft.com/office/powerpoint/2010/main" val="495055978"/>
      </p:ext>
    </p:extLst>
  </p:cSld>
  <p:clrMapOvr>
    <a:masterClrMapping/>
  </p:clrMapOvr>
  <p:timing>
    <p:tnLst>
      <p:par>
        <p:cTn id="1" dur="indefinite" restart="never" nodeType="tmRoot"/>
      </p:par>
    </p:tnLst>
  </p:timing>
</p:sld>
</file>

<file path=ppt/theme/theme1.xml><?xml version="1.0" encoding="utf-8"?>
<a:theme xmlns:a="http://schemas.openxmlformats.org/drawingml/2006/main" name="Ithaka Survey Template">
  <a:themeElements>
    <a:clrScheme name="Ithaka Survey Template">
      <a:dk1>
        <a:srgbClr val="414042"/>
      </a:dk1>
      <a:lt1>
        <a:srgbClr val="FFFFFF"/>
      </a:lt1>
      <a:dk2>
        <a:srgbClr val="414042"/>
      </a:dk2>
      <a:lt2>
        <a:srgbClr val="FFFFFF"/>
      </a:lt2>
      <a:accent1>
        <a:srgbClr val="546D89"/>
      </a:accent1>
      <a:accent2>
        <a:srgbClr val="E94F3C"/>
      </a:accent2>
      <a:accent3>
        <a:srgbClr val="233050"/>
      </a:accent3>
      <a:accent4>
        <a:srgbClr val="77787B"/>
      </a:accent4>
      <a:accent5>
        <a:srgbClr val="CCBF8B"/>
      </a:accent5>
      <a:accent6>
        <a:srgbClr val="FFA500"/>
      </a:accent6>
      <a:hlink>
        <a:srgbClr val="546D89"/>
      </a:hlink>
      <a:folHlink>
        <a:srgbClr val="546D89"/>
      </a:folHlink>
    </a:clrScheme>
    <a:fontScheme name="Ithaka Survey Template">
      <a:majorFont>
        <a:latin typeface="Arial Narrow"/>
        <a:ea typeface=""/>
        <a:cs typeface=""/>
      </a:majorFont>
      <a:minorFont>
        <a:latin typeface="Georg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noAutofit/>
      </a:bodyPr>
      <a:lstStyle>
        <a:defPPr marL="0" marR="0" indent="0" algn="l" defTabSz="914400" rtl="0" eaLnBrk="1" fontAlgn="base" latinLnBrk="0" hangingPunct="1">
          <a:lnSpc>
            <a:spcPct val="95000"/>
          </a:lnSpc>
          <a:spcBef>
            <a:spcPct val="50000"/>
          </a:spcBef>
          <a:spcAft>
            <a:spcPct val="0"/>
          </a:spcAft>
          <a:buClrTx/>
          <a:buSzTx/>
          <a:buFontTx/>
          <a:buNone/>
          <a:tabLst/>
          <a:defRPr kumimoji="0" sz="1800" b="0" i="0" u="none" strike="noStrike" cap="none" normalizeH="0" baseline="0" smtClean="0">
            <a:ln>
              <a:noFill/>
            </a:ln>
            <a:solidFill>
              <a:schemeClr val="bg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0" tIns="0" rIns="0" bIns="0" numCol="1" anchor="ctr" anchorCtr="0" compatLnSpc="1">
        <a:prstTxWarp prst="textNoShape">
          <a:avLst/>
        </a:prstTxWarp>
        <a:spAutoFit/>
      </a:bodyPr>
      <a:lstStyle>
        <a:defPPr marL="0" marR="0" indent="0" algn="ctr" defTabSz="914400" rtl="0" eaLnBrk="1" fontAlgn="base" latinLnBrk="0" hangingPunct="1">
          <a:lnSpc>
            <a:spcPct val="95000"/>
          </a:lnSpc>
          <a:spcBef>
            <a:spcPct val="5000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lnDef>
    <a:txDef>
      <a:spPr>
        <a:noFill/>
      </a:spPr>
      <a:bodyPr wrap="square" lIns="0" rIns="0" rtlCol="0">
        <a:spAutoFit/>
      </a:bodyPr>
      <a:lstStyle>
        <a:defPPr algn="l">
          <a:defRPr sz="1100" smtClean="0">
            <a:solidFill>
              <a:schemeClr val="accent4"/>
            </a:solidFill>
            <a:latin typeface="+mn-lt"/>
          </a:defRPr>
        </a:defPPr>
      </a:lstStyle>
    </a:txDef>
  </a:objectDefaults>
  <a:extraClrSchemeLst/>
  <a:custClrLst>
    <a:custClr name="Logo Light Blue">
      <a:srgbClr val="0098DB"/>
    </a:custClr>
    <a:custClr name="Logo Dark Green">
      <a:srgbClr val="427730"/>
    </a:custClr>
    <a:custClr name="Tint Blue">
      <a:srgbClr val="D7E1FA"/>
    </a:custClr>
    <a:custClr name="Tint Green">
      <a:srgbClr val="DCF0A5"/>
    </a:custClr>
    <a:custClr name="Tint Light Orange">
      <a:srgbClr val="FFF096"/>
    </a:custClr>
    <a:custClr name="Tint Dark Orange">
      <a:srgbClr val="FFD7AA"/>
    </a:custClr>
    <a:custClr name="Tint Dark Teal">
      <a:srgbClr val="AFEBEB"/>
    </a:custClr>
    <a:custClr name="Tint Brown">
      <a:srgbClr val="DCCDA0"/>
    </a:custClr>
  </a:custClr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Ithaka Survey Template</Template>
  <TotalTime>28275</TotalTime>
  <Words>1739</Words>
  <Application>Microsoft Office PowerPoint</Application>
  <PresentationFormat>On-screen Show (16:9)</PresentationFormat>
  <Paragraphs>443</Paragraphs>
  <Slides>53</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53</vt:i4>
      </vt:variant>
    </vt:vector>
  </HeadingPairs>
  <TitlesOfParts>
    <vt:vector size="60" baseType="lpstr">
      <vt:lpstr>ＭＳ Ｐゴシック</vt:lpstr>
      <vt:lpstr>ＭＳ Ｐゴシック</vt:lpstr>
      <vt:lpstr>Arial</vt:lpstr>
      <vt:lpstr>Arial Narrow</vt:lpstr>
      <vt:lpstr>Georgia</vt:lpstr>
      <vt:lpstr>Wingdings</vt:lpstr>
      <vt:lpstr>Ithaka Survey Template</vt:lpstr>
      <vt:lpstr>Where do we go from here?  A Practical Approach to SustainABILITY</vt:lpstr>
      <vt:lpstr>PowerPoint Presentation</vt:lpstr>
      <vt:lpstr>PowerPoint Presentation</vt:lpstr>
      <vt:lpstr>PowerPoint Presentation</vt:lpstr>
      <vt:lpstr>PowerPoint Presentation</vt:lpstr>
      <vt:lpstr>Why planning for sustainability matters</vt:lpstr>
      <vt:lpstr>PowerPoint Presentation</vt:lpstr>
      <vt:lpstr>Not (only) about the money</vt:lpstr>
      <vt:lpstr>PowerPoint Presentation</vt:lpstr>
      <vt:lpstr>PowerPoint Presentation</vt:lpstr>
      <vt:lpstr>PowerPoint Presentation</vt:lpstr>
      <vt:lpstr>What does your sustainability Pie Look Like?</vt:lpstr>
      <vt:lpstr>Sustainability Plans…</vt:lpstr>
      <vt:lpstr>PowerPoint Presentation</vt:lpstr>
      <vt:lpstr>What questions will you have to answer?</vt:lpstr>
      <vt:lpstr>But first…</vt:lpstr>
      <vt:lpstr>It might be…</vt:lpstr>
      <vt:lpstr>Developing a plan for post-grant sustainability</vt:lpstr>
      <vt:lpstr>PowerPoint Presentation</vt:lpstr>
      <vt:lpstr>How do I know these are the right goals?</vt:lpstr>
      <vt:lpstr>PowerPoint Presentation</vt:lpstr>
      <vt:lpstr>What is a value proposition?</vt:lpstr>
      <vt:lpstr>First, there is…</vt:lpstr>
      <vt:lpstr>There are forces that may help you refine that idea…</vt:lpstr>
      <vt:lpstr>A recurring Cycle of investment and value…</vt:lpstr>
      <vt:lpstr>What Does your Project offer?</vt:lpstr>
      <vt:lpstr>PowerPoint Presentation</vt:lpstr>
      <vt:lpstr>How well do you know your audience?</vt:lpstr>
      <vt:lpstr>Segmenting your audience:</vt:lpstr>
      <vt:lpstr>PowerPoint Presentation</vt:lpstr>
      <vt:lpstr>PowerPoint Presentation</vt:lpstr>
      <vt:lpstr>Case Study:</vt:lpstr>
      <vt:lpstr>Case Study: VESTA  </vt:lpstr>
      <vt:lpstr>Case Study: VESTA  </vt:lpstr>
      <vt:lpstr>How can our resource best address the needs of our target audience? </vt:lpstr>
      <vt:lpstr>Settling for less: </vt:lpstr>
      <vt:lpstr>PowerPoint Presentation</vt:lpstr>
      <vt:lpstr>What Is an Environmental Scan?</vt:lpstr>
      <vt:lpstr>By understanding market conditions and analyzing the strengths and weaknesses of your competitors, you can…  </vt:lpstr>
      <vt:lpstr>Market Analysis</vt:lpstr>
      <vt:lpstr>Case Study:</vt:lpstr>
      <vt:lpstr>Do you have competitors?</vt:lpstr>
      <vt:lpstr>Sure! Projects compete for:</vt:lpstr>
      <vt:lpstr>Understanding the competitive LAndscape</vt:lpstr>
      <vt:lpstr>Identifying your Competition</vt:lpstr>
      <vt:lpstr>How does your project compare?</vt:lpstr>
      <vt:lpstr>How will this help me move forward? </vt:lpstr>
      <vt:lpstr>PowerPoint Presentation</vt:lpstr>
      <vt:lpstr>Value assessment framework   </vt:lpstr>
      <vt:lpstr>Case Study</vt:lpstr>
      <vt:lpstr>SEP’s Sustainability Plan Includes:  </vt:lpstr>
      <vt:lpstr>SEP’s Sustainability Plan Includes:  </vt:lpstr>
      <vt:lpstr>SEP’s Sustainability Plan Includes:  </vt:lpstr>
    </vt:vector>
  </TitlesOfParts>
  <Company>TowerGroup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travis_laptop</dc:creator>
  <cp:lastModifiedBy>Jessie Brown</cp:lastModifiedBy>
  <cp:revision>840</cp:revision>
  <cp:lastPrinted>2014-04-21T11:34:43Z</cp:lastPrinted>
  <dcterms:created xsi:type="dcterms:W3CDTF">2008-09-30T19:00:16Z</dcterms:created>
  <dcterms:modified xsi:type="dcterms:W3CDTF">2014-10-21T18:36:55Z</dcterms:modified>
</cp:coreProperties>
</file>